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D3F236-6522-4C8B-A9E5-E59DC121B6DE}" type="datetimeFigureOut">
              <a:rPr lang="tr-TR" smtClean="0"/>
              <a:pPr/>
              <a:t>03.04.2015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B41ACC-8F76-4659-8D27-C030761C888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BB41ACC-8F76-4659-8D27-C030761C8880}" type="slidenum">
              <a:rPr lang="tr-TR" smtClean="0"/>
              <a:pPr/>
              <a:t>23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F2F645A6-4B8D-42BE-B4DD-04BAE33EA764}" type="datetimeFigureOut">
              <a:rPr lang="tr-TR" smtClean="0"/>
              <a:pPr/>
              <a:t>03.04.2015</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F94C1700-A462-48D3-AFF3-E7EFD7AF89B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2F645A6-4B8D-42BE-B4DD-04BAE33EA764}" type="datetimeFigureOut">
              <a:rPr lang="tr-TR" smtClean="0"/>
              <a:pPr/>
              <a:t>03.04.2015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4C1700-A462-48D3-AFF3-E7EFD7AF89B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2F645A6-4B8D-42BE-B4DD-04BAE33EA764}" type="datetimeFigureOut">
              <a:rPr lang="tr-TR" smtClean="0"/>
              <a:pPr/>
              <a:t>03.04.2015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4C1700-A462-48D3-AFF3-E7EFD7AF89B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F2F645A6-4B8D-42BE-B4DD-04BAE33EA764}" type="datetimeFigureOut">
              <a:rPr lang="tr-TR" smtClean="0"/>
              <a:pPr/>
              <a:t>03.04.2015</a:t>
            </a:fld>
            <a:endParaRPr lang="tr-TR"/>
          </a:p>
        </p:txBody>
      </p:sp>
      <p:sp>
        <p:nvSpPr>
          <p:cNvPr id="9" name="8 Slayt Numarası Yer Tutucusu"/>
          <p:cNvSpPr>
            <a:spLocks noGrp="1"/>
          </p:cNvSpPr>
          <p:nvPr>
            <p:ph type="sldNum" sz="quarter" idx="15"/>
          </p:nvPr>
        </p:nvSpPr>
        <p:spPr/>
        <p:txBody>
          <a:bodyPr rtlCol="0"/>
          <a:lstStyle/>
          <a:p>
            <a:fld id="{F94C1700-A462-48D3-AFF3-E7EFD7AF89B0}"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F2F645A6-4B8D-42BE-B4DD-04BAE33EA764}" type="datetimeFigureOut">
              <a:rPr lang="tr-TR" smtClean="0"/>
              <a:pPr/>
              <a:t>03.04.2015</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F94C1700-A462-48D3-AFF3-E7EFD7AF89B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F2F645A6-4B8D-42BE-B4DD-04BAE33EA764}" type="datetimeFigureOut">
              <a:rPr lang="tr-TR" smtClean="0"/>
              <a:pPr/>
              <a:t>03.04.2015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94C1700-A462-48D3-AFF3-E7EFD7AF89B0}"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F2F645A6-4B8D-42BE-B4DD-04BAE33EA764}" type="datetimeFigureOut">
              <a:rPr lang="tr-TR" smtClean="0"/>
              <a:pPr/>
              <a:t>03.04.2015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94C1700-A462-48D3-AFF3-E7EFD7AF89B0}"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F2F645A6-4B8D-42BE-B4DD-04BAE33EA764}" type="datetimeFigureOut">
              <a:rPr lang="tr-TR" smtClean="0"/>
              <a:pPr/>
              <a:t>03.04.2015</a:t>
            </a:fld>
            <a:endParaRPr lang="tr-TR"/>
          </a:p>
        </p:txBody>
      </p:sp>
      <p:sp>
        <p:nvSpPr>
          <p:cNvPr id="7" name="6 Slayt Numarası Yer Tutucusu"/>
          <p:cNvSpPr>
            <a:spLocks noGrp="1"/>
          </p:cNvSpPr>
          <p:nvPr>
            <p:ph type="sldNum" sz="quarter" idx="11"/>
          </p:nvPr>
        </p:nvSpPr>
        <p:spPr/>
        <p:txBody>
          <a:bodyPr rtlCol="0"/>
          <a:lstStyle/>
          <a:p>
            <a:fld id="{F94C1700-A462-48D3-AFF3-E7EFD7AF89B0}"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2F645A6-4B8D-42BE-B4DD-04BAE33EA764}" type="datetimeFigureOut">
              <a:rPr lang="tr-TR" smtClean="0"/>
              <a:pPr/>
              <a:t>03.04.2015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94C1700-A462-48D3-AFF3-E7EFD7AF89B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F2F645A6-4B8D-42BE-B4DD-04BAE33EA764}" type="datetimeFigureOut">
              <a:rPr lang="tr-TR" smtClean="0"/>
              <a:pPr/>
              <a:t>03.04.2015</a:t>
            </a:fld>
            <a:endParaRPr lang="tr-TR"/>
          </a:p>
        </p:txBody>
      </p:sp>
      <p:sp>
        <p:nvSpPr>
          <p:cNvPr id="22" name="21 Slayt Numarası Yer Tutucusu"/>
          <p:cNvSpPr>
            <a:spLocks noGrp="1"/>
          </p:cNvSpPr>
          <p:nvPr>
            <p:ph type="sldNum" sz="quarter" idx="15"/>
          </p:nvPr>
        </p:nvSpPr>
        <p:spPr/>
        <p:txBody>
          <a:bodyPr rtlCol="0"/>
          <a:lstStyle/>
          <a:p>
            <a:fld id="{F94C1700-A462-48D3-AFF3-E7EFD7AF89B0}"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F2F645A6-4B8D-42BE-B4DD-04BAE33EA764}" type="datetimeFigureOut">
              <a:rPr lang="tr-TR" smtClean="0"/>
              <a:pPr/>
              <a:t>03.04.2015</a:t>
            </a:fld>
            <a:endParaRPr lang="tr-TR"/>
          </a:p>
        </p:txBody>
      </p:sp>
      <p:sp>
        <p:nvSpPr>
          <p:cNvPr id="18" name="17 Slayt Numarası Yer Tutucusu"/>
          <p:cNvSpPr>
            <a:spLocks noGrp="1"/>
          </p:cNvSpPr>
          <p:nvPr>
            <p:ph type="sldNum" sz="quarter" idx="11"/>
          </p:nvPr>
        </p:nvSpPr>
        <p:spPr/>
        <p:txBody>
          <a:bodyPr rtlCol="0"/>
          <a:lstStyle/>
          <a:p>
            <a:fld id="{F94C1700-A462-48D3-AFF3-E7EFD7AF89B0}"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2F645A6-4B8D-42BE-B4DD-04BAE33EA764}" type="datetimeFigureOut">
              <a:rPr lang="tr-TR" smtClean="0"/>
              <a:pPr/>
              <a:t>03.04.2015</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94C1700-A462-48D3-AFF3-E7EFD7AF89B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1258888" y="260350"/>
            <a:ext cx="8229600" cy="56197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1800" b="0" i="0" u="none" strike="noStrike" kern="1200" cap="none" spc="0" normalizeH="0" baseline="0" noProof="0" smtClean="0">
                <a:ln>
                  <a:noFill/>
                </a:ln>
                <a:solidFill>
                  <a:schemeClr val="tx1"/>
                </a:solidFill>
                <a:effectLst/>
                <a:uLnTx/>
                <a:uFillTx/>
                <a:latin typeface="+mj-lt"/>
                <a:ea typeface="+mj-ea"/>
                <a:cs typeface="+mj-cs"/>
              </a:rPr>
              <a:t> </a:t>
            </a:r>
          </a:p>
        </p:txBody>
      </p:sp>
      <p:sp>
        <p:nvSpPr>
          <p:cNvPr id="5" name="6 İçerik Yer Tutucusu"/>
          <p:cNvSpPr txBox="1">
            <a:spLocks/>
          </p:cNvSpPr>
          <p:nvPr/>
        </p:nvSpPr>
        <p:spPr>
          <a:xfrm>
            <a:off x="179388" y="260350"/>
            <a:ext cx="5905500" cy="2376488"/>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charset="0"/>
              <a:buNone/>
              <a:tabLst/>
              <a:defRPr/>
            </a:pPr>
            <a:endParaRPr kumimoji="0" lang="tr-TR" sz="2800" b="1" i="0" u="none" strike="noStrike" kern="1200" cap="none" spc="0" normalizeH="0" baseline="0" noProof="0" dirty="0" smtClean="0">
              <a:ln>
                <a:noFill/>
              </a:ln>
              <a:solidFill>
                <a:schemeClr val="folHlink"/>
              </a:solidFill>
              <a:effectLst/>
              <a:uLnTx/>
              <a:uFillTx/>
              <a:latin typeface="+mj-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charset="0"/>
              <a:buNone/>
              <a:tabLst/>
              <a:defRPr/>
            </a:pPr>
            <a:r>
              <a:rPr kumimoji="0" lang="tr-TR" sz="2800" b="1" i="0" u="none" strike="noStrike" kern="1200" cap="none" spc="0" normalizeH="0" baseline="0" noProof="0" dirty="0" smtClean="0">
                <a:ln>
                  <a:noFill/>
                </a:ln>
                <a:solidFill>
                  <a:schemeClr val="folHlink"/>
                </a:solidFill>
                <a:effectLst/>
                <a:uLnTx/>
                <a:uFillTx/>
                <a:latin typeface="+mj-lt"/>
                <a:ea typeface="+mn-ea"/>
                <a:cs typeface="+mn-cs"/>
              </a:rPr>
              <a:t>DOSTLUK VE ARKADAŞLIK</a:t>
            </a:r>
          </a:p>
        </p:txBody>
      </p:sp>
      <p:sp>
        <p:nvSpPr>
          <p:cNvPr id="6" name="Rectangle 10"/>
          <p:cNvSpPr txBox="1">
            <a:spLocks noChangeArrowheads="1"/>
          </p:cNvSpPr>
          <p:nvPr/>
        </p:nvSpPr>
        <p:spPr>
          <a:xfrm>
            <a:off x="0" y="2781300"/>
            <a:ext cx="9144000" cy="29511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
                <a:srgbClr val="FF0066"/>
              </a:buClr>
              <a:buSzTx/>
              <a:buFontTx/>
              <a:buNone/>
              <a:tabLst/>
              <a:defRPr/>
            </a:pPr>
            <a:r>
              <a:rPr kumimoji="0" lang="tr-TR" sz="2400" b="1" i="0" u="none" strike="noStrike" kern="1200" cap="none" spc="0" normalizeH="0" baseline="0" noProof="0" smtClean="0">
                <a:ln>
                  <a:noFill/>
                </a:ln>
                <a:solidFill>
                  <a:schemeClr val="tx1"/>
                </a:solidFill>
                <a:effectLst/>
                <a:uLnTx/>
                <a:uFillTx/>
                <a:latin typeface="Arial" charset="0"/>
                <a:ea typeface="+mn-ea"/>
                <a:cs typeface="+mn-cs"/>
              </a:rPr>
              <a:t> </a:t>
            </a:r>
          </a:p>
          <a:p>
            <a:pPr marL="342900" marR="0" lvl="0" indent="-342900" algn="l" defTabSz="914400" rtl="0" eaLnBrk="1" fontAlgn="auto" latinLnBrk="0" hangingPunct="1">
              <a:lnSpc>
                <a:spcPct val="100000"/>
              </a:lnSpc>
              <a:spcBef>
                <a:spcPct val="20000"/>
              </a:spcBef>
              <a:spcAft>
                <a:spcPts val="0"/>
              </a:spcAft>
              <a:buClr>
                <a:srgbClr val="FF0066"/>
              </a:buClr>
              <a:buSzTx/>
              <a:buFontTx/>
              <a:buNone/>
              <a:tabLst/>
              <a:defRPr/>
            </a:pPr>
            <a:r>
              <a:rPr kumimoji="0" lang="tr-TR" sz="2400" b="1" i="0" u="none" strike="noStrike" kern="1200" cap="none" spc="0" normalizeH="0" baseline="0" noProof="0" smtClean="0">
                <a:ln>
                  <a:noFill/>
                </a:ln>
                <a:solidFill>
                  <a:schemeClr val="tx1"/>
                </a:solidFill>
                <a:effectLst/>
                <a:uLnTx/>
                <a:uFillTx/>
                <a:latin typeface="Arial" charset="0"/>
                <a:ea typeface="+mn-ea"/>
                <a:cs typeface="+mn-cs"/>
              </a:rPr>
              <a:t> </a:t>
            </a:r>
          </a:p>
          <a:p>
            <a:pPr marL="342900" marR="0" lvl="0" indent="-342900" algn="l" defTabSz="914400" rtl="0" eaLnBrk="1" fontAlgn="auto" latinLnBrk="0" hangingPunct="1">
              <a:lnSpc>
                <a:spcPct val="100000"/>
              </a:lnSpc>
              <a:spcBef>
                <a:spcPct val="20000"/>
              </a:spcBef>
              <a:spcAft>
                <a:spcPts val="0"/>
              </a:spcAft>
              <a:buClr>
                <a:srgbClr val="FF0066"/>
              </a:buClr>
              <a:buSzTx/>
              <a:buFontTx/>
              <a:buNone/>
              <a:tabLst/>
              <a:defRPr/>
            </a:pPr>
            <a:r>
              <a:rPr kumimoji="0" lang="tr-TR" sz="2400" b="1" i="0" u="none" strike="noStrike" kern="1200" cap="none" spc="0" normalizeH="0" baseline="0" noProof="0" smtClean="0">
                <a:ln>
                  <a:noFill/>
                </a:ln>
                <a:solidFill>
                  <a:schemeClr val="tx1"/>
                </a:solidFill>
                <a:effectLst/>
                <a:uLnTx/>
                <a:uFillTx/>
                <a:latin typeface="Arial" charset="0"/>
                <a:ea typeface="+mn-ea"/>
                <a:cs typeface="+mn-cs"/>
              </a:rPr>
              <a:t> </a:t>
            </a:r>
          </a:p>
          <a:p>
            <a:pPr marL="342900" marR="0" lvl="0" indent="-342900" algn="l" defTabSz="914400" rtl="0" eaLnBrk="1" fontAlgn="auto" latinLnBrk="0" hangingPunct="1">
              <a:lnSpc>
                <a:spcPct val="100000"/>
              </a:lnSpc>
              <a:spcBef>
                <a:spcPct val="20000"/>
              </a:spcBef>
              <a:spcAft>
                <a:spcPts val="0"/>
              </a:spcAft>
              <a:buClr>
                <a:srgbClr val="FF0066"/>
              </a:buClr>
              <a:buSzTx/>
              <a:buFontTx/>
              <a:buNone/>
              <a:tabLst/>
              <a:defRPr/>
            </a:pPr>
            <a:endParaRPr kumimoji="0" lang="tr-TR" sz="2400" b="1" i="0" u="none" strike="noStrike" kern="1200" cap="none" spc="0" normalizeH="0" baseline="0" noProof="0" smtClean="0">
              <a:ln>
                <a:noFill/>
              </a:ln>
              <a:solidFill>
                <a:schemeClr val="tx1"/>
              </a:solidFill>
              <a:effectLst/>
              <a:uLnTx/>
              <a:uFillTx/>
              <a:latin typeface="Algerian" pitchFamily="82" charset="0"/>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FF0066"/>
              </a:buClr>
              <a:buSzTx/>
              <a:buFontTx/>
              <a:buNone/>
              <a:tabLst/>
              <a:defRPr/>
            </a:pPr>
            <a:r>
              <a:rPr kumimoji="0" lang="tr-TR" sz="2400" b="1" i="0" u="none" strike="noStrike" kern="1200" cap="none" spc="0" normalizeH="0" baseline="0" noProof="0" smtClean="0">
                <a:ln>
                  <a:noFill/>
                </a:ln>
                <a:solidFill>
                  <a:schemeClr val="tx1"/>
                </a:solidFill>
                <a:effectLst/>
                <a:uLnTx/>
                <a:uFillTx/>
                <a:latin typeface="Algerian" pitchFamily="82" charset="0"/>
                <a:ea typeface="+mn-ea"/>
                <a:cs typeface="+mn-cs"/>
              </a:rPr>
              <a:t>                                          </a:t>
            </a:r>
            <a:r>
              <a:rPr kumimoji="0" lang="tr-TR" sz="2400" b="1" i="0" u="none" strike="noStrike" kern="1200" cap="none" spc="0" normalizeH="0" baseline="0" noProof="0" smtClean="0">
                <a:ln>
                  <a:noFill/>
                </a:ln>
                <a:solidFill>
                  <a:schemeClr val="tx1"/>
                </a:solidFill>
                <a:effectLst/>
                <a:uLnTx/>
                <a:uFillTx/>
                <a:latin typeface="Arial" charset="0"/>
                <a:ea typeface="+mn-ea"/>
                <a:cs typeface="+mn-cs"/>
              </a:rPr>
              <a:t> </a:t>
            </a:r>
            <a:endParaRPr kumimoji="0" lang="tr-TR" sz="2400" b="1" i="0" u="none" strike="noStrike" kern="1200" cap="none" spc="0" normalizeH="0" baseline="0" noProof="0" dirty="0" smtClean="0">
              <a:ln>
                <a:noFill/>
              </a:ln>
              <a:solidFill>
                <a:schemeClr val="tx1"/>
              </a:solidFill>
              <a:effectLst/>
              <a:uLnTx/>
              <a:uFillTx/>
              <a:latin typeface="Arial" charset="0"/>
              <a:ea typeface="+mn-ea"/>
              <a:cs typeface="+mn-cs"/>
            </a:endParaRPr>
          </a:p>
        </p:txBody>
      </p:sp>
      <p:sp>
        <p:nvSpPr>
          <p:cNvPr id="7" name="Rectangle 5"/>
          <p:cNvSpPr>
            <a:spLocks noChangeArrowheads="1"/>
          </p:cNvSpPr>
          <p:nvPr/>
        </p:nvSpPr>
        <p:spPr bwMode="auto">
          <a:xfrm>
            <a:off x="4379913" y="-95250"/>
            <a:ext cx="384175" cy="647700"/>
          </a:xfrm>
          <a:prstGeom prst="rect">
            <a:avLst/>
          </a:prstGeom>
          <a:noFill/>
          <a:ln w="9525">
            <a:noFill/>
            <a:miter lim="800000"/>
            <a:headEnd/>
            <a:tailEnd/>
          </a:ln>
        </p:spPr>
        <p:txBody>
          <a:bodyPr wrap="none" anchor="ctr">
            <a:spAutoFit/>
          </a:bodyPr>
          <a:lstStyle/>
          <a:p>
            <a:pPr algn="ctr" eaLnBrk="0" hangingPunct="0"/>
            <a:r>
              <a:rPr lang="tr-TR" sz="3600" b="1">
                <a:latin typeface="Comic Sans MS" pitchFamily="66" charset="0"/>
                <a:ea typeface="Calibri" pitchFamily="34" charset="0"/>
                <a:cs typeface="Times New Roman" pitchFamily="18" charset="0"/>
              </a:rPr>
              <a:t> </a:t>
            </a:r>
            <a:endParaRPr lang="tr-TR">
              <a:ea typeface="Calibri" pitchFamily="34" charset="0"/>
              <a:cs typeface="Times New Roman" pitchFamily="18" charset="0"/>
            </a:endParaRPr>
          </a:p>
        </p:txBody>
      </p:sp>
      <p:pic>
        <p:nvPicPr>
          <p:cNvPr id="10" name="9 Resim" descr="C:\Users\Ayşe\Pictures\images (2).jpg"/>
          <p:cNvPicPr/>
          <p:nvPr/>
        </p:nvPicPr>
        <p:blipFill>
          <a:blip r:embed="rId2"/>
          <a:srcRect/>
          <a:stretch>
            <a:fillRect/>
          </a:stretch>
        </p:blipFill>
        <p:spPr bwMode="auto">
          <a:xfrm>
            <a:off x="2500298" y="2928933"/>
            <a:ext cx="5857916" cy="3000397"/>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Resim" descr="C:\Users\Ayşe\Pictures\dostluk__.jpg"/>
          <p:cNvPicPr/>
          <p:nvPr/>
        </p:nvPicPr>
        <p:blipFill>
          <a:blip r:embed="rId2"/>
          <a:srcRect/>
          <a:stretch>
            <a:fillRect/>
          </a:stretch>
        </p:blipFill>
        <p:spPr bwMode="auto">
          <a:xfrm>
            <a:off x="500034" y="500042"/>
            <a:ext cx="3571900" cy="5643602"/>
          </a:xfrm>
          <a:prstGeom prst="rect">
            <a:avLst/>
          </a:prstGeom>
          <a:noFill/>
          <a:ln w="9525">
            <a:noFill/>
            <a:miter lim="800000"/>
            <a:headEnd/>
            <a:tailEnd/>
          </a:ln>
        </p:spPr>
      </p:pic>
      <p:sp>
        <p:nvSpPr>
          <p:cNvPr id="4" name="3 Dikdörtgen"/>
          <p:cNvSpPr/>
          <p:nvPr/>
        </p:nvSpPr>
        <p:spPr>
          <a:xfrm>
            <a:off x="4214810" y="571480"/>
            <a:ext cx="3857652" cy="3139321"/>
          </a:xfrm>
          <a:prstGeom prst="rect">
            <a:avLst/>
          </a:prstGeom>
        </p:spPr>
        <p:txBody>
          <a:bodyPr wrap="square">
            <a:spAutoFit/>
          </a:bodyPr>
          <a:lstStyle/>
          <a:p>
            <a:r>
              <a:rPr lang="tr-TR" b="1" dirty="0" smtClean="0"/>
              <a:t>Bir kucak açarsın </a:t>
            </a:r>
            <a:br>
              <a:rPr lang="tr-TR" b="1" dirty="0" smtClean="0"/>
            </a:br>
            <a:r>
              <a:rPr lang="tr-TR" b="1" dirty="0" smtClean="0"/>
              <a:t>Kolların dünyayı sarar, </a:t>
            </a:r>
            <a:br>
              <a:rPr lang="tr-TR" b="1" dirty="0" smtClean="0"/>
            </a:br>
            <a:r>
              <a:rPr lang="tr-TR" b="1" dirty="0" smtClean="0"/>
              <a:t>Bir gülümser,içinde çiçekler açar, </a:t>
            </a:r>
            <a:br>
              <a:rPr lang="tr-TR" b="1" dirty="0" smtClean="0"/>
            </a:br>
            <a:r>
              <a:rPr lang="tr-TR" b="1" dirty="0" smtClean="0"/>
              <a:t>Yüreğinde mevsim ilkbahar olur. </a:t>
            </a:r>
            <a:br>
              <a:rPr lang="tr-TR" b="1" dirty="0" smtClean="0"/>
            </a:br>
            <a:r>
              <a:rPr lang="tr-TR" b="1" dirty="0" smtClean="0"/>
              <a:t>Yanında yüksek sesle düşünür, </a:t>
            </a:r>
            <a:br>
              <a:rPr lang="tr-TR" b="1" dirty="0" smtClean="0"/>
            </a:br>
            <a:r>
              <a:rPr lang="tr-TR" b="1" dirty="0" smtClean="0"/>
              <a:t>En özel sırlarına ortak edersin. </a:t>
            </a:r>
            <a:br>
              <a:rPr lang="tr-TR" b="1" dirty="0" smtClean="0"/>
            </a:br>
            <a:r>
              <a:rPr lang="tr-TR" b="1" dirty="0" smtClean="0"/>
              <a:t>Kimi zaman kalbini kırdığın, </a:t>
            </a:r>
            <a:br>
              <a:rPr lang="tr-TR" b="1" dirty="0" smtClean="0"/>
            </a:br>
            <a:r>
              <a:rPr lang="tr-TR" b="1" dirty="0" smtClean="0"/>
              <a:t>Kimi zaman gönlünü aldığın olur, </a:t>
            </a:r>
            <a:br>
              <a:rPr lang="tr-TR" b="1" dirty="0" smtClean="0"/>
            </a:br>
            <a:r>
              <a:rPr lang="tr-TR" b="1" dirty="0" smtClean="0"/>
              <a:t>Almadan veren,çağırmadan gelen,vedasız gidendir.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Resim 3" descr="http://www.formalev.org/images/smilies/nokta.gif"/>
          <p:cNvPicPr>
            <a:picLocks noChangeAspect="1" noChangeArrowheads="1"/>
          </p:cNvPicPr>
          <p:nvPr/>
        </p:nvPicPr>
        <p:blipFill>
          <a:blip r:embed="rId2"/>
          <a:srcRect/>
          <a:stretch>
            <a:fillRect/>
          </a:stretch>
        </p:blipFill>
        <p:spPr bwMode="auto">
          <a:xfrm>
            <a:off x="0" y="0"/>
            <a:ext cx="38100" cy="38100"/>
          </a:xfrm>
          <a:prstGeom prst="rect">
            <a:avLst/>
          </a:prstGeom>
          <a:noFill/>
        </p:spPr>
      </p:pic>
      <p:pic>
        <p:nvPicPr>
          <p:cNvPr id="12289" name="Resim 4" descr="http://www.formalev.org/images/smilies/nokta.gif"/>
          <p:cNvPicPr>
            <a:picLocks noChangeAspect="1" noChangeArrowheads="1"/>
          </p:cNvPicPr>
          <p:nvPr/>
        </p:nvPicPr>
        <p:blipFill>
          <a:blip r:embed="rId2"/>
          <a:srcRect/>
          <a:stretch>
            <a:fillRect/>
          </a:stretch>
        </p:blipFill>
        <p:spPr bwMode="auto">
          <a:xfrm>
            <a:off x="0" y="38100"/>
            <a:ext cx="38100" cy="38100"/>
          </a:xfrm>
          <a:prstGeom prst="rect">
            <a:avLst/>
          </a:prstGeom>
          <a:noFill/>
        </p:spPr>
      </p:pic>
      <p:sp>
        <p:nvSpPr>
          <p:cNvPr id="12291" name="Rectangle 3"/>
          <p:cNvSpPr>
            <a:spLocks noChangeArrowheads="1"/>
          </p:cNvSpPr>
          <p:nvPr/>
        </p:nvSpPr>
        <p:spPr bwMode="auto">
          <a:xfrm>
            <a:off x="714348" y="428604"/>
            <a:ext cx="3000396" cy="1246495"/>
          </a:xfrm>
          <a:prstGeom prst="rect">
            <a:avLst/>
          </a:prstGeom>
          <a:solidFill>
            <a:srgbClr val="FAF3E3"/>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333333"/>
                </a:solidFill>
                <a:effectLst/>
                <a:latin typeface="Verdana" pitchFamily="34" charset="0"/>
                <a:ea typeface="Calibri" pitchFamily="34" charset="0"/>
                <a:cs typeface="Times New Roman" pitchFamily="18" charset="0"/>
              </a:rPr>
              <a:t/>
            </a:r>
            <a:br>
              <a:rPr kumimoji="0" lang="tr-TR" sz="1000" b="0" i="0" u="none" strike="noStrike" cap="none" normalizeH="0" baseline="0" dirty="0" smtClean="0">
                <a:ln>
                  <a:noFill/>
                </a:ln>
                <a:solidFill>
                  <a:srgbClr val="333333"/>
                </a:solidFill>
                <a:effectLst/>
                <a:latin typeface="Verdana" pitchFamily="34" charset="0"/>
                <a:ea typeface="Calibri" pitchFamily="34" charset="0"/>
                <a:cs typeface="Times New Roman" pitchFamily="18" charset="0"/>
              </a:rPr>
            </a:br>
            <a:r>
              <a:rPr kumimoji="0" lang="tr-TR" sz="13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Gün olur araya yollar,yıllar girer, </a:t>
            </a:r>
            <a:br>
              <a:rPr kumimoji="0" lang="tr-TR" sz="13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br>
            <a:r>
              <a:rPr kumimoji="0" lang="tr-TR" sz="13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Ama hep taze sımsıcaktır anılar, </a:t>
            </a:r>
            <a:br>
              <a:rPr kumimoji="0" lang="tr-TR" sz="13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br>
            <a:r>
              <a:rPr kumimoji="0" lang="tr-TR" sz="13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Hatırlayınca gülümsersin.</a:t>
            </a:r>
            <a:br>
              <a:rPr kumimoji="0" lang="tr-TR" sz="13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br>
            <a:r>
              <a:rPr kumimoji="0" lang="tr-TR" sz="13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
            </a:r>
            <a:br>
              <a:rPr kumimoji="0" lang="tr-TR" sz="13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br>
            <a:r>
              <a:rPr kumimoji="0" lang="tr-TR" sz="13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Korkmazsın</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3" name="Rectangle 5"/>
          <p:cNvSpPr>
            <a:spLocks noChangeArrowheads="1"/>
          </p:cNvSpPr>
          <p:nvPr/>
        </p:nvSpPr>
        <p:spPr bwMode="auto">
          <a:xfrm>
            <a:off x="0" y="76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 </a:t>
            </a: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pic>
        <p:nvPicPr>
          <p:cNvPr id="8" name="7 Resim" descr="C:\Users\Ayşe\Pictures\images (1).jpg"/>
          <p:cNvPicPr/>
          <p:nvPr/>
        </p:nvPicPr>
        <p:blipFill>
          <a:blip r:embed="rId3"/>
          <a:srcRect/>
          <a:stretch>
            <a:fillRect/>
          </a:stretch>
        </p:blipFill>
        <p:spPr bwMode="auto">
          <a:xfrm>
            <a:off x="3286116" y="1357299"/>
            <a:ext cx="4929222" cy="367666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p:cNvSpPr>
          <p:nvPr>
            <p:ph sz="quarter" idx="1"/>
          </p:nvPr>
        </p:nvSpPr>
        <p:spPr>
          <a:xfrm>
            <a:off x="428596" y="1500174"/>
            <a:ext cx="8229600" cy="4525963"/>
          </a:xfrm>
        </p:spPr>
        <p:txBody>
          <a:bodyPr>
            <a:normAutofit/>
          </a:bodyPr>
          <a:lstStyle/>
          <a:p>
            <a:pPr>
              <a:lnSpc>
                <a:spcPct val="80000"/>
              </a:lnSpc>
            </a:pPr>
            <a:r>
              <a:rPr lang="tr-TR" sz="1400" dirty="0" smtClean="0"/>
              <a:t/>
            </a:r>
            <a:br>
              <a:rPr lang="tr-TR" sz="1400" dirty="0" smtClean="0"/>
            </a:br>
            <a:endParaRPr lang="tr-TR" sz="1400" dirty="0" smtClean="0"/>
          </a:p>
        </p:txBody>
      </p:sp>
      <p:sp>
        <p:nvSpPr>
          <p:cNvPr id="4" name="Rectangle 3"/>
          <p:cNvSpPr txBox="1">
            <a:spLocks/>
          </p:cNvSpPr>
          <p:nvPr/>
        </p:nvSpPr>
        <p:spPr>
          <a:xfrm>
            <a:off x="428596" y="1428736"/>
            <a:ext cx="8229600" cy="4525963"/>
          </a:xfrm>
          <a:prstGeom prst="rect">
            <a:avLst/>
          </a:prstGeom>
        </p:spPr>
        <p:txBody>
          <a:bodyPr vert="horz">
            <a:normAutofit/>
          </a:bodyPr>
          <a:lstStyle/>
          <a:p>
            <a:pPr marL="274320" marR="0" lvl="0" indent="-274320" algn="l" defTabSz="914400" rtl="0" eaLnBrk="1" fontAlgn="auto" latinLnBrk="0" hangingPunct="1">
              <a:lnSpc>
                <a:spcPct val="80000"/>
              </a:lnSpc>
              <a:spcBef>
                <a:spcPts val="600"/>
              </a:spcBef>
              <a:spcAft>
                <a:spcPts val="0"/>
              </a:spcAft>
              <a:buClr>
                <a:schemeClr val="accent1"/>
              </a:buClr>
              <a:buSzPct val="70000"/>
              <a:buFont typeface="Wingdings"/>
              <a:buChar char=""/>
              <a:tabLst/>
              <a:defRPr/>
            </a:pPr>
            <a:r>
              <a:rPr kumimoji="0" lang="tr-TR" sz="1400" b="0" i="0" u="none" strike="noStrike" kern="1200" cap="none" spc="0" normalizeH="0" baseline="0" noProof="0" smtClean="0">
                <a:ln>
                  <a:noFill/>
                </a:ln>
                <a:solidFill>
                  <a:schemeClr val="tx1"/>
                </a:solidFill>
                <a:effectLst/>
                <a:uLnTx/>
                <a:uFillTx/>
                <a:latin typeface="+mn-lt"/>
                <a:ea typeface="+mn-ea"/>
                <a:cs typeface="+mn-cs"/>
              </a:rPr>
              <a:t/>
            </a:r>
            <a:br>
              <a:rPr kumimoji="0" lang="tr-TR" sz="1400" b="0" i="0" u="none" strike="noStrike" kern="1200" cap="none" spc="0" normalizeH="0" baseline="0" noProof="0" smtClean="0">
                <a:ln>
                  <a:noFill/>
                </a:ln>
                <a:solidFill>
                  <a:schemeClr val="tx1"/>
                </a:solidFill>
                <a:effectLst/>
                <a:uLnTx/>
                <a:uFillTx/>
                <a:latin typeface="+mn-lt"/>
                <a:ea typeface="+mn-ea"/>
                <a:cs typeface="+mn-cs"/>
              </a:rPr>
            </a:br>
            <a:endParaRPr kumimoji="0" lang="tr-TR" sz="1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5" name="4 Resim" descr="Gerçek Dost"/>
          <p:cNvPicPr/>
          <p:nvPr/>
        </p:nvPicPr>
        <p:blipFill>
          <a:blip r:embed="rId2" cstate="print"/>
          <a:srcRect b="26041"/>
          <a:stretch>
            <a:fillRect/>
          </a:stretch>
        </p:blipFill>
        <p:spPr bwMode="auto">
          <a:xfrm>
            <a:off x="428596" y="714355"/>
            <a:ext cx="7715304" cy="557216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p:cNvPicPr/>
          <p:nvPr/>
        </p:nvPicPr>
        <p:blipFill>
          <a:blip r:embed="rId2" cstate="print"/>
          <a:srcRect/>
          <a:stretch>
            <a:fillRect/>
          </a:stretch>
        </p:blipFill>
        <p:spPr bwMode="auto">
          <a:xfrm>
            <a:off x="571473" y="571480"/>
            <a:ext cx="3786213" cy="3500462"/>
          </a:xfrm>
          <a:prstGeom prst="rect">
            <a:avLst/>
          </a:prstGeom>
          <a:noFill/>
          <a:ln w="9525">
            <a:noFill/>
            <a:miter lim="800000"/>
            <a:headEnd/>
            <a:tailEnd/>
          </a:ln>
        </p:spPr>
      </p:pic>
      <p:pic>
        <p:nvPicPr>
          <p:cNvPr id="5" name="4 Resim"/>
          <p:cNvPicPr/>
          <p:nvPr/>
        </p:nvPicPr>
        <p:blipFill>
          <a:blip r:embed="rId3" cstate="print"/>
          <a:srcRect/>
          <a:stretch>
            <a:fillRect/>
          </a:stretch>
        </p:blipFill>
        <p:spPr bwMode="auto">
          <a:xfrm>
            <a:off x="4429124" y="285728"/>
            <a:ext cx="3000396" cy="2071703"/>
          </a:xfrm>
          <a:prstGeom prst="rect">
            <a:avLst/>
          </a:prstGeom>
          <a:noFill/>
          <a:ln w="9525">
            <a:noFill/>
            <a:miter lim="800000"/>
            <a:headEnd/>
            <a:tailEnd/>
          </a:ln>
        </p:spPr>
      </p:pic>
      <p:sp>
        <p:nvSpPr>
          <p:cNvPr id="10241" name="Rectangle 1"/>
          <p:cNvSpPr>
            <a:spLocks noChangeArrowheads="1"/>
          </p:cNvSpPr>
          <p:nvPr/>
        </p:nvSpPr>
        <p:spPr bwMode="auto">
          <a:xfrm>
            <a:off x="3643306" y="2714620"/>
            <a:ext cx="471490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pitchFamily="34" charset="0"/>
                <a:ea typeface="Calibri" pitchFamily="34" charset="0"/>
                <a:cs typeface="Comic Sans MS" pitchFamily="66" charset="0"/>
              </a:rPr>
              <a:t>Günün birinde, bir âlim yolda giderken iki ayrı cins kuşun birlikte uçtuklarını görmüş. Bunlardan biri karga, diğeri leylekmiş. Aslında her kuş kendi sürüsüyle yaşarmış kargalar karga sürüsüyle, leylekler de leylek sürüsüyle… </a:t>
            </a: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0242" name="Rectangle 2"/>
          <p:cNvSpPr>
            <a:spLocks noChangeArrowheads="1"/>
          </p:cNvSpPr>
          <p:nvPr/>
        </p:nvSpPr>
        <p:spPr bwMode="auto">
          <a:xfrm>
            <a:off x="857224" y="4000504"/>
            <a:ext cx="7215238"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Arial" pitchFamily="34" charset="0"/>
                <a:ea typeface="Calibri" pitchFamily="34" charset="0"/>
                <a:cs typeface="Comic Sans MS" pitchFamily="66" charset="0"/>
              </a:rPr>
              <a:t>Âlim “İki kuşun sürülerinden ayrı, bir arada uçmasının sebebi acaba ne?” diye merak etmiş. “Niçin kendi kardeşleri yerine bir yabancıyla beraber olmayı seçmişler?” Kuşları izlemeye karar vermiş. Onlar nereye uçsa hangi dala konsa âlim peşlerindeymiş.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7 Dikdörtgen"/>
          <p:cNvSpPr/>
          <p:nvPr/>
        </p:nvSpPr>
        <p:spPr>
          <a:xfrm>
            <a:off x="1571604" y="5000636"/>
            <a:ext cx="5857916" cy="1200329"/>
          </a:xfrm>
          <a:prstGeom prst="rect">
            <a:avLst/>
          </a:prstGeom>
        </p:spPr>
        <p:txBody>
          <a:bodyPr wrap="square">
            <a:spAutoFit/>
          </a:bodyPr>
          <a:lstStyle/>
          <a:p>
            <a:r>
              <a:rPr lang="tr-TR" dirty="0" smtClean="0"/>
              <a:t>Meraklı âlim bir süre sonra her iki kuşun da topal olduğunu fark etmişim “Yazık!” diye düşünmüş. “Demek sürülerindeki diğer kuşlar onların halinden hiç anlamamış.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857224" y="785794"/>
            <a:ext cx="592935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Comic Sans MS" pitchFamily="66" charset="0"/>
                <a:ea typeface="Calibri" pitchFamily="34" charset="0"/>
                <a:cs typeface="Comic Sans MS" pitchFamily="66" charset="0"/>
              </a:rPr>
              <a:t>Bu sakat kuşlar da kendi kardeşlerine yük olmak istememişler. İyi ki birbirlerini bulmuşlar. Hallerinden anlayıp birbirlerine yardım ediyor, ihtiyaçlarını birlikte gideriyor olmalılar.” Böyle düşünen âlim kuşları izlemeye devam etmiş. Çok geçmeden yanılmadığını anlamış. </a:t>
            </a:r>
            <a:endParaRPr kumimoji="0" lang="tr-TR" sz="1800" b="0" i="0" u="none" strike="noStrike" cap="none" normalizeH="0" baseline="0" dirty="0" smtClean="0">
              <a:ln>
                <a:noFill/>
              </a:ln>
              <a:solidFill>
                <a:schemeClr val="tx1"/>
              </a:solidFill>
              <a:effectLst/>
              <a:latin typeface="Comic Sans MS" pitchFamily="66" charset="0"/>
              <a:cs typeface="Arial" pitchFamily="34" charset="0"/>
            </a:endParaRPr>
          </a:p>
        </p:txBody>
      </p:sp>
      <p:pic>
        <p:nvPicPr>
          <p:cNvPr id="5" name="4 Resim"/>
          <p:cNvPicPr/>
          <p:nvPr/>
        </p:nvPicPr>
        <p:blipFill>
          <a:blip r:embed="rId2" cstate="print"/>
          <a:srcRect/>
          <a:stretch>
            <a:fillRect/>
          </a:stretch>
        </p:blipFill>
        <p:spPr bwMode="auto">
          <a:xfrm>
            <a:off x="6572264" y="571481"/>
            <a:ext cx="1785950" cy="4595832"/>
          </a:xfrm>
          <a:prstGeom prst="rect">
            <a:avLst/>
          </a:prstGeom>
          <a:noFill/>
          <a:ln w="9525">
            <a:noFill/>
            <a:miter lim="800000"/>
            <a:headEnd/>
            <a:tailEnd/>
          </a:ln>
        </p:spPr>
      </p:pic>
      <p:sp>
        <p:nvSpPr>
          <p:cNvPr id="9218" name="Rectangle 2"/>
          <p:cNvSpPr>
            <a:spLocks noChangeArrowheads="1"/>
          </p:cNvSpPr>
          <p:nvPr/>
        </p:nvSpPr>
        <p:spPr bwMode="auto">
          <a:xfrm>
            <a:off x="928662" y="1928802"/>
            <a:ext cx="621510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Leylek, susadığında boynunu dereye uzatıyormuş. Ama topal olduğundan dengesini kaybedip d</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şecek gibi oluyormuş. Bunu hemen fark eden karga, leyleğin yardımına yetişip ona destek oluyormuş. B</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ylece leylek rahat rahat suyunu i</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iyormuş. Karga da topal ayağı y</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z</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nden zor durumda kaldığı zaman, leylek bunu fark edip karganın yardımına koşuyormuş. Âlim, </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Bu iki kuşun dostluğu ne g</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zel bir manzara.</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Demiş. </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Hem can yoldaşı oluyor, hem hayatın zorluklarını birlikte aşıyorlar. Dayanışmayla birbirlerine destek oluyorlar. Farklı cinsten olmaları onların dostluğuna engel olmamış. İnsanların onlardan alacağı ne </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ok ders var.</a:t>
            </a:r>
            <a:r>
              <a:rPr kumimoji="0" lang="tr-TR"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tr-TR" sz="1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a:xfrm>
            <a:off x="457200" y="274638"/>
            <a:ext cx="8229600" cy="706437"/>
          </a:xfrm>
        </p:spPr>
        <p:txBody>
          <a:bodyPr/>
          <a:lstStyle/>
          <a:p>
            <a:r>
              <a:rPr lang="tr-TR" sz="2400" smtClean="0">
                <a:latin typeface="Comic Sans MS" pitchFamily="66" charset="0"/>
              </a:rPr>
              <a:t>ARKADAŞLIK KURALLARI</a:t>
            </a:r>
          </a:p>
        </p:txBody>
      </p:sp>
      <p:sp>
        <p:nvSpPr>
          <p:cNvPr id="3" name="Rectangle 3"/>
          <p:cNvSpPr>
            <a:spLocks noGrp="1"/>
          </p:cNvSpPr>
          <p:nvPr>
            <p:ph sz="quarter" idx="1"/>
          </p:nvPr>
        </p:nvSpPr>
        <p:spPr>
          <a:xfrm>
            <a:off x="285720" y="1000108"/>
            <a:ext cx="8496300" cy="5543550"/>
          </a:xfrm>
        </p:spPr>
        <p:txBody>
          <a:bodyPr>
            <a:normAutofit fontScale="92500" lnSpcReduction="20000"/>
          </a:bodyPr>
          <a:lstStyle/>
          <a:p>
            <a:pPr>
              <a:lnSpc>
                <a:spcPct val="80000"/>
              </a:lnSpc>
              <a:buFont typeface="Arial" charset="0"/>
              <a:buNone/>
            </a:pPr>
            <a:r>
              <a:rPr lang="tr-TR" sz="1000" dirty="0" smtClean="0">
                <a:latin typeface="Arial Black" pitchFamily="34" charset="0"/>
              </a:rPr>
              <a:t> </a:t>
            </a:r>
            <a:endParaRPr lang="tr-TR" sz="1200" dirty="0" smtClean="0"/>
          </a:p>
          <a:p>
            <a:pPr>
              <a:lnSpc>
                <a:spcPct val="80000"/>
              </a:lnSpc>
            </a:pPr>
            <a:r>
              <a:rPr lang="tr-TR" sz="1200" i="1" dirty="0" smtClean="0"/>
              <a:t>Arkadaşlar, kendimize verdiğimiz armağandır.</a:t>
            </a:r>
          </a:p>
          <a:p>
            <a:pPr>
              <a:lnSpc>
                <a:spcPct val="80000"/>
              </a:lnSpc>
            </a:pPr>
            <a:r>
              <a:rPr lang="tr-TR" sz="1200" i="1" dirty="0" smtClean="0"/>
              <a:t>Kıskançlık arkadaşça bir davranış değildir.</a:t>
            </a:r>
          </a:p>
          <a:p>
            <a:pPr>
              <a:lnSpc>
                <a:spcPct val="80000"/>
              </a:lnSpc>
            </a:pPr>
            <a:r>
              <a:rPr lang="tr-TR" sz="1200" i="1" dirty="0" smtClean="0"/>
              <a:t>Arkadaşlarınızın başarılarına sevinin.</a:t>
            </a:r>
          </a:p>
          <a:p>
            <a:pPr>
              <a:lnSpc>
                <a:spcPct val="80000"/>
              </a:lnSpc>
            </a:pPr>
            <a:r>
              <a:rPr lang="tr-TR" sz="1200" i="1" dirty="0" smtClean="0"/>
              <a:t>Affedin.</a:t>
            </a:r>
          </a:p>
          <a:p>
            <a:pPr>
              <a:lnSpc>
                <a:spcPct val="80000"/>
              </a:lnSpc>
            </a:pPr>
            <a:r>
              <a:rPr lang="tr-TR" sz="1200" i="1" dirty="0" smtClean="0"/>
              <a:t>Birlikte gülün.</a:t>
            </a:r>
          </a:p>
          <a:p>
            <a:pPr>
              <a:lnSpc>
                <a:spcPct val="80000"/>
              </a:lnSpc>
            </a:pPr>
            <a:r>
              <a:rPr lang="tr-TR" sz="1200" i="1" dirty="0" smtClean="0"/>
              <a:t>Arkadaşlarınıza yardım elinizi uzatın.</a:t>
            </a:r>
          </a:p>
          <a:p>
            <a:pPr>
              <a:lnSpc>
                <a:spcPct val="80000"/>
              </a:lnSpc>
            </a:pPr>
            <a:r>
              <a:rPr lang="tr-TR" sz="1200" i="1" dirty="0" smtClean="0"/>
              <a:t>İyi bir arkadaş sahibi olmanın en iyi yolu, iyi bir arkadaş olmaktır. </a:t>
            </a:r>
          </a:p>
          <a:p>
            <a:pPr>
              <a:lnSpc>
                <a:spcPct val="80000"/>
              </a:lnSpc>
            </a:pPr>
            <a:r>
              <a:rPr lang="tr-TR" sz="1200" i="1" dirty="0" smtClean="0"/>
              <a:t>Asla ne kadar aldığınızın ya da verdiğinizin hesabını tutmayın.</a:t>
            </a:r>
          </a:p>
          <a:p>
            <a:pPr>
              <a:lnSpc>
                <a:spcPct val="80000"/>
              </a:lnSpc>
            </a:pPr>
            <a:r>
              <a:rPr lang="tr-TR" sz="1200" i="1" dirty="0" smtClean="0"/>
              <a:t>Dinlemeyi öğrenin.</a:t>
            </a:r>
          </a:p>
          <a:p>
            <a:pPr>
              <a:lnSpc>
                <a:spcPct val="80000"/>
              </a:lnSpc>
            </a:pPr>
            <a:r>
              <a:rPr lang="tr-TR" sz="1200" i="1" dirty="0" smtClean="0"/>
              <a:t>Arkadaşlar iyi ve kötü günlerde yanınızdadır.</a:t>
            </a:r>
          </a:p>
          <a:p>
            <a:pPr>
              <a:lnSpc>
                <a:spcPct val="80000"/>
              </a:lnSpc>
            </a:pPr>
            <a:r>
              <a:rPr lang="tr-TR" sz="1200" i="1" dirty="0" smtClean="0"/>
              <a:t>Arkadaşlarınızın sırlarını tutun.</a:t>
            </a:r>
          </a:p>
          <a:p>
            <a:pPr>
              <a:lnSpc>
                <a:spcPct val="80000"/>
              </a:lnSpc>
            </a:pPr>
            <a:r>
              <a:rPr lang="tr-TR" sz="1200" i="1" dirty="0" smtClean="0"/>
              <a:t>Kendinizle dost olun ki diğer insanlarla da dost olabilesiniz.</a:t>
            </a:r>
          </a:p>
          <a:p>
            <a:pPr>
              <a:lnSpc>
                <a:spcPct val="80000"/>
              </a:lnSpc>
            </a:pPr>
            <a:r>
              <a:rPr lang="tr-TR" sz="1200" i="1" dirty="0" smtClean="0"/>
              <a:t>Her fırsatta arkadaşınıza övgü ve cesaretlendirme dolu kalbinizi cömertçe açın.</a:t>
            </a:r>
          </a:p>
          <a:p>
            <a:pPr>
              <a:lnSpc>
                <a:spcPct val="80000"/>
              </a:lnSpc>
            </a:pPr>
            <a:r>
              <a:rPr lang="tr-TR" sz="1200" i="1" dirty="0" smtClean="0"/>
              <a:t>Neden bazen çok sevdiğimiz insanlara güzel sözler söylemek zor geliyor? Söyleyin, söyleyin, söyleyin…"iyi bir iltifat bana iki ay yeter" (Mark Twain)</a:t>
            </a:r>
          </a:p>
          <a:p>
            <a:pPr>
              <a:lnSpc>
                <a:spcPct val="80000"/>
              </a:lnSpc>
            </a:pPr>
            <a:r>
              <a:rPr lang="tr-TR" sz="1200" i="1" dirty="0" smtClean="0"/>
              <a:t>Arkadaşlıklar esrarlıdır. Bu esrarı çözerken kendinizi de bulabilirsiniz.</a:t>
            </a:r>
          </a:p>
          <a:p>
            <a:pPr>
              <a:lnSpc>
                <a:spcPct val="80000"/>
              </a:lnSpc>
            </a:pPr>
            <a:r>
              <a:rPr lang="tr-TR" sz="1200" i="1" dirty="0" smtClean="0"/>
              <a:t>Arkadaşlığın temeli sözcükler değil, davranışlardır.</a:t>
            </a:r>
          </a:p>
          <a:p>
            <a:pPr>
              <a:lnSpc>
                <a:spcPct val="80000"/>
              </a:lnSpc>
            </a:pPr>
            <a:r>
              <a:rPr lang="tr-TR" sz="1200" i="1" dirty="0" smtClean="0"/>
              <a:t>Arkadaşlar ne zaman yalnız bırakmaları gerektiğini bilir.</a:t>
            </a:r>
          </a:p>
          <a:p>
            <a:pPr>
              <a:lnSpc>
                <a:spcPct val="80000"/>
              </a:lnSpc>
            </a:pPr>
            <a:r>
              <a:rPr lang="tr-TR" sz="1200" i="1" dirty="0" smtClean="0"/>
              <a:t>Arkadaş sizden arkadaşlık dışında bir şey beklemez.</a:t>
            </a:r>
          </a:p>
          <a:p>
            <a:pPr>
              <a:lnSpc>
                <a:spcPct val="80000"/>
              </a:lnSpc>
            </a:pPr>
            <a:r>
              <a:rPr lang="tr-TR" sz="1200" i="1" dirty="0" smtClean="0"/>
              <a:t>Arkadaşlar birbirlerinin güçlü ve zayıf yönlerini iyi bilir.</a:t>
            </a:r>
          </a:p>
          <a:p>
            <a:pPr>
              <a:lnSpc>
                <a:spcPct val="80000"/>
              </a:lnSpc>
            </a:pPr>
            <a:r>
              <a:rPr lang="tr-TR" sz="1200" i="1" dirty="0" smtClean="0"/>
              <a:t>Uzaklık ve zaman arkadaşlığa engel değildir.</a:t>
            </a:r>
          </a:p>
          <a:p>
            <a:pPr>
              <a:lnSpc>
                <a:spcPct val="80000"/>
              </a:lnSpc>
            </a:pPr>
            <a:r>
              <a:rPr lang="tr-TR" sz="1200" i="1" dirty="0" smtClean="0"/>
              <a:t>Bir arkadaşlığın gerçek değerini anlamak için bazen ayrılık ve hatta ölüm acısını hissetmeniz gerekebilir.</a:t>
            </a:r>
          </a:p>
          <a:p>
            <a:pPr>
              <a:lnSpc>
                <a:spcPct val="80000"/>
              </a:lnSpc>
            </a:pPr>
            <a:r>
              <a:rPr lang="tr-TR" sz="1200" i="1" dirty="0" smtClean="0"/>
              <a:t>Arkadaşlar her zaman birlikte olmayabilir.</a:t>
            </a:r>
          </a:p>
          <a:p>
            <a:pPr>
              <a:lnSpc>
                <a:spcPct val="80000"/>
              </a:lnSpc>
            </a:pPr>
            <a:r>
              <a:rPr lang="tr-TR" sz="1200" i="1" dirty="0" smtClean="0"/>
              <a:t>Arkadaşlar her zaman sizinle aynı şeyleri hissetmeyebilir.</a:t>
            </a:r>
          </a:p>
          <a:p>
            <a:pPr>
              <a:lnSpc>
                <a:spcPct val="80000"/>
              </a:lnSpc>
            </a:pPr>
            <a:r>
              <a:rPr lang="tr-TR" sz="1200" i="1" dirty="0" smtClean="0"/>
              <a:t>Arkadaşlar bazen sizi hayal kırıklığına uğratabilir. Ama bu sizi daha az sevdikleri anlamına gelmez.</a:t>
            </a:r>
          </a:p>
          <a:p>
            <a:pPr>
              <a:lnSpc>
                <a:spcPct val="80000"/>
              </a:lnSpc>
            </a:pPr>
            <a:r>
              <a:rPr lang="tr-TR" sz="1200" i="1" dirty="0" smtClean="0"/>
              <a:t>Arkadaşlık, hayatın haksızlıklarına karşı zor günlerde birbirine destek olmak gibi sorumluluklar içerir.</a:t>
            </a:r>
          </a:p>
          <a:p>
            <a:pPr>
              <a:lnSpc>
                <a:spcPct val="80000"/>
              </a:lnSpc>
            </a:pPr>
            <a:r>
              <a:rPr lang="tr-TR" sz="1200" i="1" dirty="0" smtClean="0"/>
              <a:t>Sahip olduklarınızı verin. Bu bazıları için düşünemeyeceğiniz kadar hayırlı olacaktır. </a:t>
            </a:r>
          </a:p>
          <a:p>
            <a:pPr>
              <a:lnSpc>
                <a:spcPct val="80000"/>
              </a:lnSpc>
            </a:pPr>
            <a:r>
              <a:rPr lang="tr-TR" sz="1200" i="1" dirty="0" smtClean="0"/>
              <a:t>İyi bir arkadaş olmak için özel bir insan olmanız gerekmez.</a:t>
            </a:r>
          </a:p>
          <a:p>
            <a:pPr>
              <a:lnSpc>
                <a:spcPct val="80000"/>
              </a:lnSpc>
            </a:pPr>
            <a:r>
              <a:rPr lang="tr-TR" sz="1200" i="1" dirty="0" smtClean="0"/>
              <a:t>Sizin ve diğer</a:t>
            </a:r>
            <a:r>
              <a:rPr lang="tr-TR" sz="1000" i="1" dirty="0" smtClean="0">
                <a:latin typeface="Comic Sans MS" pitchFamily="66" charset="0"/>
              </a:rPr>
              <a:t> bütün insanların eşsiz ve sevilebilir olduğunu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Grp="1"/>
          </p:cNvSpPr>
          <p:nvPr>
            <p:ph sz="quarter" idx="1"/>
          </p:nvPr>
        </p:nvSpPr>
        <p:spPr>
          <a:xfrm>
            <a:off x="500034" y="428604"/>
            <a:ext cx="8229600" cy="5511820"/>
          </a:xfrm>
        </p:spPr>
        <p:txBody>
          <a:bodyPr>
            <a:normAutofit fontScale="85000" lnSpcReduction="20000"/>
          </a:bodyPr>
          <a:lstStyle/>
          <a:p>
            <a:pPr>
              <a:lnSpc>
                <a:spcPct val="80000"/>
              </a:lnSpc>
            </a:pPr>
            <a:r>
              <a:rPr lang="tr-TR" sz="1400" dirty="0" smtClean="0">
                <a:latin typeface="+mj-lt"/>
              </a:rPr>
              <a:t>Yeni arkadaşlar edinin fakat eskilerini de kaybetmeyin. </a:t>
            </a:r>
          </a:p>
          <a:p>
            <a:pPr>
              <a:lnSpc>
                <a:spcPct val="80000"/>
              </a:lnSpc>
            </a:pPr>
            <a:r>
              <a:rPr lang="tr-TR" sz="1400" dirty="0" smtClean="0">
                <a:latin typeface="+mj-lt"/>
              </a:rPr>
              <a:t>Eski bir arkadaş kadar özel bir şey daha yoktur.</a:t>
            </a:r>
          </a:p>
          <a:p>
            <a:pPr>
              <a:lnSpc>
                <a:spcPct val="80000"/>
              </a:lnSpc>
            </a:pPr>
            <a:r>
              <a:rPr lang="tr-TR" sz="1400" dirty="0" smtClean="0">
                <a:latin typeface="+mj-lt"/>
              </a:rPr>
              <a:t>Üzerinde çalıştığınız takdirde arkadaşlıklar bir ömür boyu sürebilir.</a:t>
            </a:r>
          </a:p>
          <a:p>
            <a:pPr>
              <a:lnSpc>
                <a:spcPct val="80000"/>
              </a:lnSpc>
            </a:pPr>
            <a:r>
              <a:rPr lang="tr-TR" sz="1400" dirty="0" smtClean="0">
                <a:latin typeface="+mj-lt"/>
              </a:rPr>
              <a:t>Doğum gününü asla unutmayın.</a:t>
            </a:r>
          </a:p>
          <a:p>
            <a:pPr>
              <a:lnSpc>
                <a:spcPct val="80000"/>
              </a:lnSpc>
            </a:pPr>
            <a:r>
              <a:rPr lang="tr-TR" sz="1400" dirty="0" smtClean="0">
                <a:latin typeface="+mj-lt"/>
              </a:rPr>
              <a:t>Dakik olun ama onlar olmadığında anlayış gösterin.</a:t>
            </a:r>
            <a:endParaRPr lang="de-DE" sz="1400" dirty="0" smtClean="0">
              <a:latin typeface="+mj-lt"/>
            </a:endParaRPr>
          </a:p>
          <a:p>
            <a:pPr>
              <a:lnSpc>
                <a:spcPct val="80000"/>
              </a:lnSpc>
            </a:pPr>
            <a:r>
              <a:rPr lang="de-DE" sz="1400" dirty="0" err="1" smtClean="0">
                <a:latin typeface="+mj-lt"/>
              </a:rPr>
              <a:t>Ge</a:t>
            </a:r>
            <a:r>
              <a:rPr lang="tr-TR" sz="1400" dirty="0" smtClean="0">
                <a:latin typeface="+mj-lt"/>
              </a:rPr>
              <a:t>ç </a:t>
            </a:r>
            <a:r>
              <a:rPr lang="de-DE" sz="1400" dirty="0" err="1" smtClean="0">
                <a:latin typeface="+mj-lt"/>
              </a:rPr>
              <a:t>kalacağınızda</a:t>
            </a:r>
            <a:r>
              <a:rPr lang="de-DE" sz="1400" dirty="0" smtClean="0">
                <a:latin typeface="+mj-lt"/>
              </a:rPr>
              <a:t> </a:t>
            </a:r>
            <a:r>
              <a:rPr lang="de-DE" sz="1400" dirty="0" err="1" smtClean="0">
                <a:latin typeface="+mj-lt"/>
              </a:rPr>
              <a:t>bir</a:t>
            </a:r>
            <a:r>
              <a:rPr lang="de-DE" sz="1400" dirty="0" smtClean="0">
                <a:latin typeface="+mj-lt"/>
              </a:rPr>
              <a:t> </a:t>
            </a:r>
            <a:r>
              <a:rPr lang="de-DE" sz="1400" dirty="0" err="1" smtClean="0">
                <a:latin typeface="+mj-lt"/>
              </a:rPr>
              <a:t>telefon</a:t>
            </a:r>
            <a:r>
              <a:rPr lang="de-DE" sz="1400" dirty="0" smtClean="0">
                <a:latin typeface="+mj-lt"/>
              </a:rPr>
              <a:t> </a:t>
            </a:r>
            <a:r>
              <a:rPr lang="de-DE" sz="1400" dirty="0" err="1" smtClean="0">
                <a:latin typeface="+mj-lt"/>
              </a:rPr>
              <a:t>edin</a:t>
            </a:r>
            <a:r>
              <a:rPr lang="de-DE" sz="1400" dirty="0" smtClean="0">
                <a:latin typeface="+mj-lt"/>
              </a:rPr>
              <a:t>.</a:t>
            </a:r>
          </a:p>
          <a:p>
            <a:pPr>
              <a:lnSpc>
                <a:spcPct val="80000"/>
              </a:lnSpc>
            </a:pPr>
            <a:r>
              <a:rPr lang="de-DE" sz="1400" dirty="0" err="1" smtClean="0">
                <a:latin typeface="+mj-lt"/>
              </a:rPr>
              <a:t>Arkadaşlarınızın</a:t>
            </a:r>
            <a:r>
              <a:rPr lang="de-DE" sz="1400" dirty="0" smtClean="0">
                <a:latin typeface="+mj-lt"/>
              </a:rPr>
              <a:t> </a:t>
            </a:r>
            <a:r>
              <a:rPr lang="de-DE" sz="1400" dirty="0" err="1" smtClean="0">
                <a:latin typeface="+mj-lt"/>
              </a:rPr>
              <a:t>özel</a:t>
            </a:r>
            <a:r>
              <a:rPr lang="de-DE" sz="1400" dirty="0" smtClean="0">
                <a:latin typeface="+mj-lt"/>
              </a:rPr>
              <a:t> </a:t>
            </a:r>
            <a:r>
              <a:rPr lang="de-DE" sz="1400" dirty="0" err="1" smtClean="0">
                <a:latin typeface="+mj-lt"/>
              </a:rPr>
              <a:t>hayatına</a:t>
            </a:r>
            <a:r>
              <a:rPr lang="de-DE" sz="1400" dirty="0" smtClean="0">
                <a:latin typeface="+mj-lt"/>
              </a:rPr>
              <a:t> </a:t>
            </a:r>
            <a:r>
              <a:rPr lang="de-DE" sz="1400" dirty="0" err="1" smtClean="0">
                <a:latin typeface="+mj-lt"/>
              </a:rPr>
              <a:t>saygı</a:t>
            </a:r>
            <a:r>
              <a:rPr lang="de-DE" sz="1400" dirty="0" smtClean="0">
                <a:latin typeface="+mj-lt"/>
              </a:rPr>
              <a:t> </a:t>
            </a:r>
            <a:r>
              <a:rPr lang="de-DE" sz="1400" dirty="0" err="1" smtClean="0">
                <a:latin typeface="+mj-lt"/>
              </a:rPr>
              <a:t>gösterin</a:t>
            </a:r>
            <a:r>
              <a:rPr lang="de-DE" sz="1400" dirty="0" smtClean="0">
                <a:latin typeface="+mj-lt"/>
              </a:rPr>
              <a:t>.</a:t>
            </a:r>
          </a:p>
          <a:p>
            <a:pPr>
              <a:lnSpc>
                <a:spcPct val="80000"/>
              </a:lnSpc>
            </a:pPr>
            <a:r>
              <a:rPr lang="de-DE" sz="1400" dirty="0" err="1" smtClean="0">
                <a:latin typeface="+mj-lt"/>
              </a:rPr>
              <a:t>Farklılıklarınıza</a:t>
            </a:r>
            <a:r>
              <a:rPr lang="de-DE" sz="1400" dirty="0" smtClean="0">
                <a:latin typeface="+mj-lt"/>
              </a:rPr>
              <a:t> </a:t>
            </a:r>
            <a:r>
              <a:rPr lang="de-DE" sz="1400" dirty="0" err="1" smtClean="0">
                <a:latin typeface="+mj-lt"/>
              </a:rPr>
              <a:t>saygı</a:t>
            </a:r>
            <a:r>
              <a:rPr lang="de-DE" sz="1400" dirty="0" smtClean="0">
                <a:latin typeface="+mj-lt"/>
              </a:rPr>
              <a:t> </a:t>
            </a:r>
            <a:r>
              <a:rPr lang="de-DE" sz="1400" dirty="0" err="1" smtClean="0">
                <a:latin typeface="+mj-lt"/>
              </a:rPr>
              <a:t>gösterin</a:t>
            </a:r>
            <a:r>
              <a:rPr lang="de-DE" sz="1400" dirty="0" smtClean="0">
                <a:latin typeface="+mj-lt"/>
              </a:rPr>
              <a:t>.</a:t>
            </a:r>
          </a:p>
          <a:p>
            <a:pPr>
              <a:lnSpc>
                <a:spcPct val="80000"/>
              </a:lnSpc>
            </a:pPr>
            <a:r>
              <a:rPr lang="de-DE" sz="1400" dirty="0" err="1" smtClean="0">
                <a:latin typeface="+mj-lt"/>
              </a:rPr>
              <a:t>Hasta</a:t>
            </a:r>
            <a:r>
              <a:rPr lang="de-DE" sz="1400" dirty="0" smtClean="0">
                <a:latin typeface="+mj-lt"/>
              </a:rPr>
              <a:t> </a:t>
            </a:r>
            <a:r>
              <a:rPr lang="de-DE" sz="1400" dirty="0" err="1" smtClean="0">
                <a:latin typeface="+mj-lt"/>
              </a:rPr>
              <a:t>olduklarında</a:t>
            </a:r>
            <a:r>
              <a:rPr lang="de-DE" sz="1400" dirty="0" smtClean="0">
                <a:latin typeface="+mj-lt"/>
              </a:rPr>
              <a:t> </a:t>
            </a:r>
            <a:r>
              <a:rPr lang="de-DE" sz="1400" dirty="0" err="1" smtClean="0">
                <a:latin typeface="+mj-lt"/>
              </a:rPr>
              <a:t>sorumluluklarından</a:t>
            </a:r>
            <a:r>
              <a:rPr lang="de-DE" sz="1400" dirty="0" smtClean="0">
                <a:latin typeface="+mj-lt"/>
              </a:rPr>
              <a:t> </a:t>
            </a:r>
            <a:r>
              <a:rPr lang="de-DE" sz="1400" dirty="0" err="1" smtClean="0">
                <a:latin typeface="+mj-lt"/>
              </a:rPr>
              <a:t>bazılarını</a:t>
            </a:r>
            <a:r>
              <a:rPr lang="de-DE" sz="1400" dirty="0" smtClean="0">
                <a:latin typeface="+mj-lt"/>
              </a:rPr>
              <a:t> </a:t>
            </a:r>
            <a:r>
              <a:rPr lang="de-DE" sz="1400" dirty="0" err="1" smtClean="0">
                <a:latin typeface="+mj-lt"/>
              </a:rPr>
              <a:t>üstlenmeyi</a:t>
            </a:r>
            <a:r>
              <a:rPr lang="de-DE" sz="1400" dirty="0" smtClean="0">
                <a:latin typeface="+mj-lt"/>
              </a:rPr>
              <a:t> </a:t>
            </a:r>
            <a:r>
              <a:rPr lang="de-DE" sz="1400" dirty="0" err="1" smtClean="0">
                <a:latin typeface="+mj-lt"/>
              </a:rPr>
              <a:t>teklif</a:t>
            </a:r>
            <a:r>
              <a:rPr lang="de-DE" sz="1400" dirty="0" smtClean="0">
                <a:latin typeface="+mj-lt"/>
              </a:rPr>
              <a:t> </a:t>
            </a:r>
            <a:r>
              <a:rPr lang="de-DE" sz="1400" dirty="0" err="1" smtClean="0">
                <a:latin typeface="+mj-lt"/>
              </a:rPr>
              <a:t>edin</a:t>
            </a:r>
            <a:r>
              <a:rPr lang="de-DE" sz="1400" dirty="0" smtClean="0">
                <a:latin typeface="+mj-lt"/>
              </a:rPr>
              <a:t>.</a:t>
            </a:r>
          </a:p>
          <a:p>
            <a:pPr>
              <a:lnSpc>
                <a:spcPct val="80000"/>
              </a:lnSpc>
            </a:pPr>
            <a:r>
              <a:rPr lang="de-DE" sz="1400" dirty="0" err="1" smtClean="0">
                <a:latin typeface="+mj-lt"/>
              </a:rPr>
              <a:t>Arkadaşlar</a:t>
            </a:r>
            <a:r>
              <a:rPr lang="de-DE" sz="1400" dirty="0" smtClean="0">
                <a:latin typeface="+mj-lt"/>
              </a:rPr>
              <a:t> </a:t>
            </a:r>
            <a:r>
              <a:rPr lang="de-DE" sz="1400" dirty="0" err="1" smtClean="0">
                <a:latin typeface="+mj-lt"/>
              </a:rPr>
              <a:t>birbirlerinin</a:t>
            </a:r>
            <a:r>
              <a:rPr lang="de-DE" sz="1400" dirty="0" smtClean="0">
                <a:latin typeface="+mj-lt"/>
              </a:rPr>
              <a:t> </a:t>
            </a:r>
            <a:r>
              <a:rPr lang="de-DE" sz="1400" dirty="0" err="1" smtClean="0">
                <a:latin typeface="+mj-lt"/>
              </a:rPr>
              <a:t>kusurlarını</a:t>
            </a:r>
            <a:r>
              <a:rPr lang="de-DE" sz="1400" dirty="0" smtClean="0">
                <a:latin typeface="+mj-lt"/>
              </a:rPr>
              <a:t> </a:t>
            </a:r>
            <a:r>
              <a:rPr lang="de-DE" sz="1400" dirty="0" err="1" smtClean="0">
                <a:latin typeface="+mj-lt"/>
              </a:rPr>
              <a:t>değil</a:t>
            </a:r>
            <a:r>
              <a:rPr lang="de-DE" sz="1400" dirty="0" smtClean="0">
                <a:latin typeface="+mj-lt"/>
              </a:rPr>
              <a:t> </a:t>
            </a:r>
            <a:r>
              <a:rPr lang="de-DE" sz="1400" dirty="0" err="1" smtClean="0">
                <a:latin typeface="+mj-lt"/>
              </a:rPr>
              <a:t>güzel</a:t>
            </a:r>
            <a:r>
              <a:rPr lang="de-DE" sz="1400" dirty="0" smtClean="0">
                <a:latin typeface="+mj-lt"/>
              </a:rPr>
              <a:t> </a:t>
            </a:r>
            <a:r>
              <a:rPr lang="de-DE" sz="1400" dirty="0" err="1" smtClean="0">
                <a:latin typeface="+mj-lt"/>
              </a:rPr>
              <a:t>yanlarını</a:t>
            </a:r>
            <a:r>
              <a:rPr lang="de-DE" sz="1400" dirty="0" smtClean="0">
                <a:latin typeface="+mj-lt"/>
              </a:rPr>
              <a:t> </a:t>
            </a:r>
            <a:r>
              <a:rPr lang="de-DE" sz="1400" dirty="0" err="1" smtClean="0">
                <a:latin typeface="+mj-lt"/>
              </a:rPr>
              <a:t>vurgular</a:t>
            </a:r>
            <a:r>
              <a:rPr lang="de-DE" sz="1400" dirty="0" smtClean="0">
                <a:latin typeface="+mj-lt"/>
              </a:rPr>
              <a:t>.</a:t>
            </a:r>
          </a:p>
          <a:p>
            <a:pPr>
              <a:lnSpc>
                <a:spcPct val="80000"/>
              </a:lnSpc>
            </a:pPr>
            <a:r>
              <a:rPr lang="de-DE" sz="1400" dirty="0" err="1" smtClean="0">
                <a:latin typeface="+mj-lt"/>
              </a:rPr>
              <a:t>Bir</a:t>
            </a:r>
            <a:r>
              <a:rPr lang="de-DE" sz="1400" dirty="0" smtClean="0">
                <a:latin typeface="+mj-lt"/>
              </a:rPr>
              <a:t> </a:t>
            </a:r>
            <a:r>
              <a:rPr lang="de-DE" sz="1400" dirty="0" err="1" smtClean="0">
                <a:latin typeface="+mj-lt"/>
              </a:rPr>
              <a:t>arkadaşın</a:t>
            </a:r>
            <a:r>
              <a:rPr lang="de-DE" sz="1400" dirty="0" smtClean="0">
                <a:latin typeface="+mj-lt"/>
              </a:rPr>
              <a:t> </a:t>
            </a:r>
            <a:r>
              <a:rPr lang="de-DE" sz="1400" dirty="0" err="1" smtClean="0">
                <a:latin typeface="+mj-lt"/>
              </a:rPr>
              <a:t>onuru</a:t>
            </a:r>
            <a:r>
              <a:rPr lang="de-DE" sz="1400" dirty="0" smtClean="0">
                <a:latin typeface="+mj-lt"/>
              </a:rPr>
              <a:t> </a:t>
            </a:r>
            <a:r>
              <a:rPr lang="de-DE" sz="1400" dirty="0" err="1" smtClean="0">
                <a:latin typeface="+mj-lt"/>
              </a:rPr>
              <a:t>daima</a:t>
            </a:r>
            <a:r>
              <a:rPr lang="de-DE" sz="1400" dirty="0" smtClean="0">
                <a:latin typeface="+mj-lt"/>
              </a:rPr>
              <a:t> </a:t>
            </a:r>
            <a:r>
              <a:rPr lang="de-DE" sz="1400" dirty="0" err="1" smtClean="0">
                <a:latin typeface="+mj-lt"/>
              </a:rPr>
              <a:t>savunmaya</a:t>
            </a:r>
            <a:r>
              <a:rPr lang="de-DE" sz="1400" dirty="0" smtClean="0">
                <a:latin typeface="+mj-lt"/>
              </a:rPr>
              <a:t> </a:t>
            </a:r>
            <a:r>
              <a:rPr lang="de-DE" sz="1400" dirty="0" err="1" smtClean="0">
                <a:latin typeface="+mj-lt"/>
              </a:rPr>
              <a:t>değerdir</a:t>
            </a:r>
            <a:r>
              <a:rPr lang="de-DE" sz="1400" dirty="0" smtClean="0">
                <a:latin typeface="+mj-lt"/>
              </a:rPr>
              <a:t>.</a:t>
            </a:r>
          </a:p>
          <a:p>
            <a:pPr>
              <a:lnSpc>
                <a:spcPct val="80000"/>
              </a:lnSpc>
            </a:pPr>
            <a:r>
              <a:rPr lang="de-DE" sz="1400" dirty="0" err="1" smtClean="0">
                <a:latin typeface="+mj-lt"/>
              </a:rPr>
              <a:t>İyi</a:t>
            </a:r>
            <a:r>
              <a:rPr lang="de-DE" sz="1400" dirty="0" smtClean="0">
                <a:latin typeface="+mj-lt"/>
              </a:rPr>
              <a:t> </a:t>
            </a:r>
            <a:r>
              <a:rPr lang="de-DE" sz="1400" dirty="0" err="1" smtClean="0">
                <a:latin typeface="+mj-lt"/>
              </a:rPr>
              <a:t>bir</a:t>
            </a:r>
            <a:r>
              <a:rPr lang="de-DE" sz="1400" dirty="0" smtClean="0">
                <a:latin typeface="+mj-lt"/>
              </a:rPr>
              <a:t> </a:t>
            </a:r>
            <a:r>
              <a:rPr lang="de-DE" sz="1400" dirty="0" err="1" smtClean="0">
                <a:latin typeface="+mj-lt"/>
              </a:rPr>
              <a:t>arkadaş</a:t>
            </a:r>
            <a:r>
              <a:rPr lang="de-DE" sz="1400" dirty="0" smtClean="0">
                <a:latin typeface="+mj-lt"/>
              </a:rPr>
              <a:t> </a:t>
            </a:r>
            <a:r>
              <a:rPr lang="de-DE" sz="1400" dirty="0" err="1" smtClean="0">
                <a:latin typeface="+mj-lt"/>
              </a:rPr>
              <a:t>sizin</a:t>
            </a:r>
            <a:r>
              <a:rPr lang="de-DE" sz="1400" dirty="0" smtClean="0">
                <a:latin typeface="+mj-lt"/>
              </a:rPr>
              <a:t> </a:t>
            </a:r>
            <a:r>
              <a:rPr lang="de-DE" sz="1400" dirty="0" err="1" smtClean="0">
                <a:latin typeface="+mj-lt"/>
              </a:rPr>
              <a:t>için</a:t>
            </a:r>
            <a:r>
              <a:rPr lang="de-DE" sz="1400" dirty="0" smtClean="0">
                <a:latin typeface="+mj-lt"/>
              </a:rPr>
              <a:t> </a:t>
            </a:r>
            <a:r>
              <a:rPr lang="de-DE" sz="1400" dirty="0" err="1" smtClean="0">
                <a:latin typeface="+mj-lt"/>
              </a:rPr>
              <a:t>zaman</a:t>
            </a:r>
            <a:r>
              <a:rPr lang="de-DE" sz="1400" dirty="0" smtClean="0">
                <a:latin typeface="+mj-lt"/>
              </a:rPr>
              <a:t> </a:t>
            </a:r>
            <a:r>
              <a:rPr lang="de-DE" sz="1400" dirty="0" err="1" smtClean="0">
                <a:latin typeface="+mj-lt"/>
              </a:rPr>
              <a:t>ayırır</a:t>
            </a:r>
            <a:r>
              <a:rPr lang="de-DE" sz="1400" dirty="0" smtClean="0">
                <a:latin typeface="+mj-lt"/>
              </a:rPr>
              <a:t>.</a:t>
            </a:r>
          </a:p>
          <a:p>
            <a:pPr>
              <a:lnSpc>
                <a:spcPct val="80000"/>
              </a:lnSpc>
            </a:pPr>
            <a:r>
              <a:rPr lang="de-DE" sz="1400" dirty="0" err="1" smtClean="0">
                <a:latin typeface="+mj-lt"/>
              </a:rPr>
              <a:t>İyi</a:t>
            </a:r>
            <a:r>
              <a:rPr lang="de-DE" sz="1400" dirty="0" smtClean="0">
                <a:latin typeface="+mj-lt"/>
              </a:rPr>
              <a:t> </a:t>
            </a:r>
            <a:r>
              <a:rPr lang="de-DE" sz="1400" dirty="0" err="1" smtClean="0">
                <a:latin typeface="+mj-lt"/>
              </a:rPr>
              <a:t>bir</a:t>
            </a:r>
            <a:r>
              <a:rPr lang="de-DE" sz="1400" dirty="0" smtClean="0">
                <a:latin typeface="+mj-lt"/>
              </a:rPr>
              <a:t> </a:t>
            </a:r>
            <a:r>
              <a:rPr lang="de-DE" sz="1400" dirty="0" err="1" smtClean="0">
                <a:latin typeface="+mj-lt"/>
              </a:rPr>
              <a:t>arkadaş</a:t>
            </a:r>
            <a:r>
              <a:rPr lang="de-DE" sz="1400" dirty="0" smtClean="0">
                <a:latin typeface="+mj-lt"/>
              </a:rPr>
              <a:t> </a:t>
            </a:r>
            <a:r>
              <a:rPr lang="de-DE" sz="1400" dirty="0" err="1" smtClean="0">
                <a:latin typeface="+mj-lt"/>
              </a:rPr>
              <a:t>yanlış</a:t>
            </a:r>
            <a:r>
              <a:rPr lang="de-DE" sz="1400" dirty="0" smtClean="0">
                <a:latin typeface="+mj-lt"/>
              </a:rPr>
              <a:t> </a:t>
            </a:r>
            <a:r>
              <a:rPr lang="de-DE" sz="1400" dirty="0" err="1" smtClean="0">
                <a:latin typeface="+mj-lt"/>
              </a:rPr>
              <a:t>bir</a:t>
            </a:r>
            <a:r>
              <a:rPr lang="de-DE" sz="1400" dirty="0" smtClean="0">
                <a:latin typeface="+mj-lt"/>
              </a:rPr>
              <a:t> </a:t>
            </a:r>
            <a:r>
              <a:rPr lang="de-DE" sz="1400" dirty="0" err="1" smtClean="0">
                <a:latin typeface="+mj-lt"/>
              </a:rPr>
              <a:t>yola</a:t>
            </a:r>
            <a:r>
              <a:rPr lang="de-DE" sz="1400" dirty="0" smtClean="0">
                <a:latin typeface="+mj-lt"/>
              </a:rPr>
              <a:t> </a:t>
            </a:r>
            <a:r>
              <a:rPr lang="de-DE" sz="1400" dirty="0" err="1" smtClean="0">
                <a:latin typeface="+mj-lt"/>
              </a:rPr>
              <a:t>girdiğinizde</a:t>
            </a:r>
            <a:r>
              <a:rPr lang="de-DE" sz="1400" dirty="0" smtClean="0">
                <a:latin typeface="+mj-lt"/>
              </a:rPr>
              <a:t> </a:t>
            </a:r>
            <a:r>
              <a:rPr lang="de-DE" sz="1400" dirty="0" err="1" smtClean="0">
                <a:latin typeface="+mj-lt"/>
              </a:rPr>
              <a:t>sizi</a:t>
            </a:r>
            <a:r>
              <a:rPr lang="de-DE" sz="1400" dirty="0" smtClean="0">
                <a:latin typeface="+mj-lt"/>
              </a:rPr>
              <a:t> </a:t>
            </a:r>
            <a:r>
              <a:rPr lang="de-DE" sz="1400" dirty="0" err="1" smtClean="0">
                <a:latin typeface="+mj-lt"/>
              </a:rPr>
              <a:t>uyaracaktır</a:t>
            </a:r>
            <a:r>
              <a:rPr lang="de-DE" sz="1400" dirty="0" smtClean="0">
                <a:latin typeface="+mj-lt"/>
              </a:rPr>
              <a:t>.</a:t>
            </a:r>
          </a:p>
          <a:p>
            <a:pPr>
              <a:lnSpc>
                <a:spcPct val="80000"/>
              </a:lnSpc>
            </a:pPr>
            <a:r>
              <a:rPr lang="de-DE" sz="1400" dirty="0" err="1" smtClean="0">
                <a:latin typeface="+mj-lt"/>
              </a:rPr>
              <a:t>Bir</a:t>
            </a:r>
            <a:r>
              <a:rPr lang="de-DE" sz="1400" dirty="0" smtClean="0">
                <a:latin typeface="+mj-lt"/>
              </a:rPr>
              <a:t> </a:t>
            </a:r>
            <a:r>
              <a:rPr lang="de-DE" sz="1400" dirty="0" err="1" smtClean="0">
                <a:latin typeface="+mj-lt"/>
              </a:rPr>
              <a:t>arkadaşınıza</a:t>
            </a:r>
            <a:r>
              <a:rPr lang="de-DE" sz="1400" dirty="0" smtClean="0">
                <a:latin typeface="+mj-lt"/>
              </a:rPr>
              <a:t> </a:t>
            </a:r>
            <a:r>
              <a:rPr lang="de-DE" sz="1400" dirty="0" err="1" smtClean="0">
                <a:latin typeface="+mj-lt"/>
              </a:rPr>
              <a:t>yalan</a:t>
            </a:r>
            <a:r>
              <a:rPr lang="de-DE" sz="1400" dirty="0" smtClean="0">
                <a:latin typeface="+mj-lt"/>
              </a:rPr>
              <a:t> </a:t>
            </a:r>
            <a:r>
              <a:rPr lang="de-DE" sz="1400" dirty="0" err="1" smtClean="0">
                <a:latin typeface="+mj-lt"/>
              </a:rPr>
              <a:t>söylerseniz</a:t>
            </a:r>
            <a:r>
              <a:rPr lang="de-DE" sz="1400" dirty="0" smtClean="0">
                <a:latin typeface="+mj-lt"/>
              </a:rPr>
              <a:t>, </a:t>
            </a:r>
            <a:r>
              <a:rPr lang="de-DE" sz="1400" dirty="0" err="1" smtClean="0">
                <a:latin typeface="+mj-lt"/>
              </a:rPr>
              <a:t>kendinize</a:t>
            </a:r>
            <a:r>
              <a:rPr lang="de-DE" sz="1400" dirty="0" smtClean="0">
                <a:latin typeface="+mj-lt"/>
              </a:rPr>
              <a:t> </a:t>
            </a:r>
            <a:r>
              <a:rPr lang="de-DE" sz="1400" dirty="0" err="1" smtClean="0">
                <a:latin typeface="+mj-lt"/>
              </a:rPr>
              <a:t>yalan</a:t>
            </a:r>
            <a:r>
              <a:rPr lang="de-DE" sz="1400" dirty="0" smtClean="0">
                <a:latin typeface="+mj-lt"/>
              </a:rPr>
              <a:t> </a:t>
            </a:r>
            <a:r>
              <a:rPr lang="de-DE" sz="1400" dirty="0" err="1" smtClean="0">
                <a:latin typeface="+mj-lt"/>
              </a:rPr>
              <a:t>söylemiş</a:t>
            </a:r>
            <a:r>
              <a:rPr lang="de-DE" sz="1400" dirty="0" smtClean="0">
                <a:latin typeface="+mj-lt"/>
              </a:rPr>
              <a:t> </a:t>
            </a:r>
            <a:r>
              <a:rPr lang="de-DE" sz="1400" dirty="0" err="1" smtClean="0">
                <a:latin typeface="+mj-lt"/>
              </a:rPr>
              <a:t>olursunuz</a:t>
            </a:r>
            <a:r>
              <a:rPr lang="de-DE" sz="1400" dirty="0" smtClean="0">
                <a:latin typeface="+mj-lt"/>
              </a:rPr>
              <a:t>.</a:t>
            </a:r>
          </a:p>
          <a:p>
            <a:pPr>
              <a:lnSpc>
                <a:spcPct val="80000"/>
              </a:lnSpc>
            </a:pPr>
            <a:r>
              <a:rPr lang="de-DE" sz="1400" dirty="0" err="1" smtClean="0">
                <a:latin typeface="+mj-lt"/>
              </a:rPr>
              <a:t>Arkadaşlarınızı</a:t>
            </a:r>
            <a:r>
              <a:rPr lang="de-DE" sz="1400" dirty="0" smtClean="0">
                <a:latin typeface="+mj-lt"/>
              </a:rPr>
              <a:t> </a:t>
            </a:r>
            <a:r>
              <a:rPr lang="de-DE" sz="1400" dirty="0" err="1" smtClean="0">
                <a:latin typeface="+mj-lt"/>
              </a:rPr>
              <a:t>sahip</a:t>
            </a:r>
            <a:r>
              <a:rPr lang="de-DE" sz="1400" dirty="0" smtClean="0">
                <a:latin typeface="+mj-lt"/>
              </a:rPr>
              <a:t> </a:t>
            </a:r>
            <a:r>
              <a:rPr lang="de-DE" sz="1400" dirty="0" err="1" smtClean="0">
                <a:latin typeface="+mj-lt"/>
              </a:rPr>
              <a:t>oldukları</a:t>
            </a:r>
            <a:r>
              <a:rPr lang="de-DE" sz="1400" dirty="0" smtClean="0">
                <a:latin typeface="+mj-lt"/>
              </a:rPr>
              <a:t> </a:t>
            </a:r>
            <a:r>
              <a:rPr lang="de-DE" sz="1400" dirty="0" err="1" smtClean="0">
                <a:latin typeface="+mj-lt"/>
              </a:rPr>
              <a:t>şeyler</a:t>
            </a:r>
            <a:r>
              <a:rPr lang="de-DE" sz="1400" dirty="0" smtClean="0">
                <a:latin typeface="+mj-lt"/>
              </a:rPr>
              <a:t> </a:t>
            </a:r>
            <a:r>
              <a:rPr lang="de-DE" sz="1400" dirty="0" err="1" smtClean="0">
                <a:latin typeface="+mj-lt"/>
              </a:rPr>
              <a:t>için</a:t>
            </a:r>
            <a:r>
              <a:rPr lang="de-DE" sz="1400" dirty="0" smtClean="0">
                <a:latin typeface="+mj-lt"/>
              </a:rPr>
              <a:t> </a:t>
            </a:r>
            <a:r>
              <a:rPr lang="de-DE" sz="1400" dirty="0" err="1" smtClean="0">
                <a:latin typeface="+mj-lt"/>
              </a:rPr>
              <a:t>değil</a:t>
            </a:r>
            <a:r>
              <a:rPr lang="de-DE" sz="1400" dirty="0" smtClean="0">
                <a:latin typeface="+mj-lt"/>
              </a:rPr>
              <a:t> </a:t>
            </a:r>
            <a:r>
              <a:rPr lang="de-DE" sz="1400" dirty="0" err="1" smtClean="0">
                <a:latin typeface="+mj-lt"/>
              </a:rPr>
              <a:t>kendileri</a:t>
            </a:r>
            <a:r>
              <a:rPr lang="de-DE" sz="1400" dirty="0" smtClean="0">
                <a:latin typeface="+mj-lt"/>
              </a:rPr>
              <a:t> </a:t>
            </a:r>
            <a:r>
              <a:rPr lang="de-DE" sz="1400" dirty="0" err="1" smtClean="0">
                <a:latin typeface="+mj-lt"/>
              </a:rPr>
              <a:t>için</a:t>
            </a:r>
            <a:r>
              <a:rPr lang="de-DE" sz="1400" dirty="0" smtClean="0">
                <a:latin typeface="+mj-lt"/>
              </a:rPr>
              <a:t> </a:t>
            </a:r>
            <a:r>
              <a:rPr lang="de-DE" sz="1400" dirty="0" err="1" smtClean="0">
                <a:latin typeface="+mj-lt"/>
              </a:rPr>
              <a:t>seçin</a:t>
            </a:r>
            <a:r>
              <a:rPr lang="de-DE" sz="1400" dirty="0" smtClean="0">
                <a:latin typeface="+mj-lt"/>
              </a:rPr>
              <a:t>.</a:t>
            </a:r>
          </a:p>
          <a:p>
            <a:pPr>
              <a:lnSpc>
                <a:spcPct val="80000"/>
              </a:lnSpc>
            </a:pPr>
            <a:r>
              <a:rPr lang="de-DE" sz="1400" dirty="0" err="1" smtClean="0">
                <a:latin typeface="+mj-lt"/>
              </a:rPr>
              <a:t>Arkadaşlarımız</a:t>
            </a:r>
            <a:r>
              <a:rPr lang="de-DE" sz="1400" dirty="0" smtClean="0">
                <a:latin typeface="+mj-lt"/>
              </a:rPr>
              <a:t> </a:t>
            </a:r>
            <a:r>
              <a:rPr lang="de-DE" sz="1400" dirty="0" err="1" smtClean="0">
                <a:latin typeface="+mj-lt"/>
              </a:rPr>
              <a:t>nereden</a:t>
            </a:r>
            <a:r>
              <a:rPr lang="de-DE" sz="1400" dirty="0" smtClean="0">
                <a:latin typeface="+mj-lt"/>
              </a:rPr>
              <a:t> </a:t>
            </a:r>
            <a:r>
              <a:rPr lang="de-DE" sz="1400" dirty="0" err="1" smtClean="0">
                <a:latin typeface="+mj-lt"/>
              </a:rPr>
              <a:t>geldiğimizi</a:t>
            </a:r>
            <a:r>
              <a:rPr lang="de-DE" sz="1400" dirty="0" smtClean="0">
                <a:latin typeface="+mj-lt"/>
              </a:rPr>
              <a:t> </a:t>
            </a:r>
            <a:r>
              <a:rPr lang="de-DE" sz="1400" dirty="0" err="1" smtClean="0">
                <a:latin typeface="+mj-lt"/>
              </a:rPr>
              <a:t>hatırlamamıza</a:t>
            </a:r>
            <a:r>
              <a:rPr lang="de-DE" sz="1400" dirty="0" smtClean="0">
                <a:latin typeface="+mj-lt"/>
              </a:rPr>
              <a:t> </a:t>
            </a:r>
            <a:r>
              <a:rPr lang="de-DE" sz="1400" dirty="0" err="1" smtClean="0">
                <a:latin typeface="+mj-lt"/>
              </a:rPr>
              <a:t>yardımcı</a:t>
            </a:r>
            <a:r>
              <a:rPr lang="de-DE" sz="1400" dirty="0" smtClean="0">
                <a:latin typeface="+mj-lt"/>
              </a:rPr>
              <a:t> </a:t>
            </a:r>
            <a:r>
              <a:rPr lang="de-DE" sz="1400" dirty="0" err="1" smtClean="0">
                <a:latin typeface="+mj-lt"/>
              </a:rPr>
              <a:t>olur</a:t>
            </a:r>
            <a:r>
              <a:rPr lang="de-DE" sz="1400" dirty="0" smtClean="0">
                <a:latin typeface="+mj-lt"/>
              </a:rPr>
              <a:t>.</a:t>
            </a:r>
          </a:p>
          <a:p>
            <a:pPr>
              <a:lnSpc>
                <a:spcPct val="80000"/>
              </a:lnSpc>
            </a:pPr>
            <a:r>
              <a:rPr lang="de-DE" sz="1400" dirty="0" err="1" smtClean="0">
                <a:latin typeface="+mj-lt"/>
              </a:rPr>
              <a:t>Gerçek</a:t>
            </a:r>
            <a:r>
              <a:rPr lang="de-DE" sz="1400" dirty="0" smtClean="0">
                <a:latin typeface="+mj-lt"/>
              </a:rPr>
              <a:t> </a:t>
            </a:r>
            <a:r>
              <a:rPr lang="de-DE" sz="1400" dirty="0" err="1" smtClean="0">
                <a:latin typeface="+mj-lt"/>
              </a:rPr>
              <a:t>bir</a:t>
            </a:r>
            <a:r>
              <a:rPr lang="de-DE" sz="1400" dirty="0" smtClean="0">
                <a:latin typeface="+mj-lt"/>
              </a:rPr>
              <a:t> </a:t>
            </a:r>
            <a:r>
              <a:rPr lang="de-DE" sz="1400" dirty="0" err="1" smtClean="0">
                <a:latin typeface="+mj-lt"/>
              </a:rPr>
              <a:t>arkadaş</a:t>
            </a:r>
            <a:r>
              <a:rPr lang="de-DE" sz="1400" dirty="0" smtClean="0">
                <a:latin typeface="+mj-lt"/>
              </a:rPr>
              <a:t>, </a:t>
            </a:r>
            <a:r>
              <a:rPr lang="de-DE" sz="1400" dirty="0" err="1" smtClean="0">
                <a:latin typeface="+mj-lt"/>
              </a:rPr>
              <a:t>tüm</a:t>
            </a:r>
            <a:r>
              <a:rPr lang="de-DE" sz="1400" dirty="0" smtClean="0">
                <a:latin typeface="+mj-lt"/>
              </a:rPr>
              <a:t> </a:t>
            </a:r>
            <a:r>
              <a:rPr lang="de-DE" sz="1400" dirty="0" err="1" smtClean="0">
                <a:latin typeface="+mj-lt"/>
              </a:rPr>
              <a:t>dünya</a:t>
            </a:r>
            <a:r>
              <a:rPr lang="de-DE" sz="1400" dirty="0" smtClean="0">
                <a:latin typeface="+mj-lt"/>
              </a:rPr>
              <a:t> </a:t>
            </a:r>
            <a:r>
              <a:rPr lang="de-DE" sz="1400" dirty="0" err="1" smtClean="0">
                <a:latin typeface="+mj-lt"/>
              </a:rPr>
              <a:t>dışarı</a:t>
            </a:r>
            <a:r>
              <a:rPr lang="de-DE" sz="1400" dirty="0" smtClean="0">
                <a:latin typeface="+mj-lt"/>
              </a:rPr>
              <a:t> </a:t>
            </a:r>
            <a:r>
              <a:rPr lang="de-DE" sz="1400" dirty="0" err="1" smtClean="0">
                <a:latin typeface="+mj-lt"/>
              </a:rPr>
              <a:t>çıkarken</a:t>
            </a:r>
            <a:r>
              <a:rPr lang="de-DE" sz="1400" dirty="0" smtClean="0">
                <a:latin typeface="+mj-lt"/>
              </a:rPr>
              <a:t> </a:t>
            </a:r>
            <a:r>
              <a:rPr lang="de-DE" sz="1400" dirty="0" err="1" smtClean="0">
                <a:latin typeface="+mj-lt"/>
              </a:rPr>
              <a:t>içeri</a:t>
            </a:r>
            <a:r>
              <a:rPr lang="de-DE" sz="1400" dirty="0" smtClean="0">
                <a:latin typeface="+mj-lt"/>
              </a:rPr>
              <a:t> </a:t>
            </a:r>
            <a:r>
              <a:rPr lang="de-DE" sz="1400" dirty="0" err="1" smtClean="0">
                <a:latin typeface="+mj-lt"/>
              </a:rPr>
              <a:t>girendir</a:t>
            </a:r>
            <a:r>
              <a:rPr lang="de-DE" sz="1400" dirty="0" smtClean="0">
                <a:latin typeface="+mj-lt"/>
              </a:rPr>
              <a:t>.</a:t>
            </a:r>
          </a:p>
          <a:p>
            <a:pPr>
              <a:lnSpc>
                <a:spcPct val="80000"/>
              </a:lnSpc>
            </a:pPr>
            <a:r>
              <a:rPr lang="de-DE" sz="1400" dirty="0" err="1" smtClean="0">
                <a:latin typeface="+mj-lt"/>
              </a:rPr>
              <a:t>Rekabetin</a:t>
            </a:r>
            <a:r>
              <a:rPr lang="de-DE" sz="1400" dirty="0" smtClean="0">
                <a:latin typeface="+mj-lt"/>
              </a:rPr>
              <a:t> </a:t>
            </a:r>
            <a:r>
              <a:rPr lang="de-DE" sz="1400" dirty="0" err="1" smtClean="0">
                <a:latin typeface="+mj-lt"/>
              </a:rPr>
              <a:t>iş</a:t>
            </a:r>
            <a:r>
              <a:rPr lang="de-DE" sz="1400" dirty="0" smtClean="0">
                <a:latin typeface="+mj-lt"/>
              </a:rPr>
              <a:t> </a:t>
            </a:r>
            <a:r>
              <a:rPr lang="de-DE" sz="1400" dirty="0" err="1" smtClean="0">
                <a:latin typeface="+mj-lt"/>
              </a:rPr>
              <a:t>arkadaşlarınızla</a:t>
            </a:r>
            <a:r>
              <a:rPr lang="de-DE" sz="1400" dirty="0" smtClean="0">
                <a:latin typeface="+mj-lt"/>
              </a:rPr>
              <a:t> </a:t>
            </a:r>
            <a:r>
              <a:rPr lang="de-DE" sz="1400" dirty="0" err="1" smtClean="0">
                <a:latin typeface="+mj-lt"/>
              </a:rPr>
              <a:t>aranıza</a:t>
            </a:r>
            <a:r>
              <a:rPr lang="de-DE" sz="1400" dirty="0" smtClean="0">
                <a:latin typeface="+mj-lt"/>
              </a:rPr>
              <a:t> </a:t>
            </a:r>
            <a:r>
              <a:rPr lang="de-DE" sz="1400" dirty="0" err="1" smtClean="0">
                <a:latin typeface="+mj-lt"/>
              </a:rPr>
              <a:t>aranızı</a:t>
            </a:r>
            <a:r>
              <a:rPr lang="de-DE" sz="1400" dirty="0" smtClean="0">
                <a:latin typeface="+mj-lt"/>
              </a:rPr>
              <a:t> </a:t>
            </a:r>
            <a:r>
              <a:rPr lang="de-DE" sz="1400" dirty="0" err="1" smtClean="0">
                <a:latin typeface="+mj-lt"/>
              </a:rPr>
              <a:t>bozmasına</a:t>
            </a:r>
            <a:r>
              <a:rPr lang="de-DE" sz="1400" dirty="0" smtClean="0">
                <a:latin typeface="+mj-lt"/>
              </a:rPr>
              <a:t> </a:t>
            </a:r>
            <a:r>
              <a:rPr lang="de-DE" sz="1400" dirty="0" err="1" smtClean="0">
                <a:latin typeface="+mj-lt"/>
              </a:rPr>
              <a:t>izin</a:t>
            </a:r>
            <a:r>
              <a:rPr lang="de-DE" sz="1400" dirty="0" smtClean="0">
                <a:latin typeface="+mj-lt"/>
              </a:rPr>
              <a:t> </a:t>
            </a:r>
            <a:r>
              <a:rPr lang="de-DE" sz="1400" dirty="0" err="1" smtClean="0">
                <a:latin typeface="+mj-lt"/>
              </a:rPr>
              <a:t>vermeyin</a:t>
            </a:r>
            <a:r>
              <a:rPr lang="de-DE" sz="1400" dirty="0" smtClean="0">
                <a:latin typeface="+mj-lt"/>
              </a:rPr>
              <a:t>; </a:t>
            </a:r>
            <a:r>
              <a:rPr lang="de-DE" sz="1400" dirty="0" err="1" smtClean="0">
                <a:latin typeface="+mj-lt"/>
              </a:rPr>
              <a:t>takım</a:t>
            </a:r>
            <a:r>
              <a:rPr lang="de-DE" sz="1400" dirty="0" smtClean="0">
                <a:latin typeface="+mj-lt"/>
              </a:rPr>
              <a:t> </a:t>
            </a:r>
            <a:r>
              <a:rPr lang="de-DE" sz="1400" dirty="0" err="1" smtClean="0">
                <a:latin typeface="+mj-lt"/>
              </a:rPr>
              <a:t>arkadaşları</a:t>
            </a:r>
            <a:r>
              <a:rPr lang="de-DE" sz="1400" dirty="0" smtClean="0">
                <a:latin typeface="+mj-lt"/>
              </a:rPr>
              <a:t> </a:t>
            </a:r>
            <a:r>
              <a:rPr lang="de-DE" sz="1400" dirty="0" err="1" smtClean="0">
                <a:latin typeface="+mj-lt"/>
              </a:rPr>
              <a:t>olmaya</a:t>
            </a:r>
            <a:r>
              <a:rPr lang="de-DE" sz="1400" dirty="0" smtClean="0">
                <a:latin typeface="+mj-lt"/>
              </a:rPr>
              <a:t> </a:t>
            </a:r>
            <a:r>
              <a:rPr lang="de-DE" sz="1400" dirty="0" err="1" smtClean="0">
                <a:latin typeface="+mj-lt"/>
              </a:rPr>
              <a:t>çalışın</a:t>
            </a:r>
            <a:r>
              <a:rPr lang="de-DE" sz="1400" dirty="0" smtClean="0">
                <a:latin typeface="+mj-lt"/>
              </a:rPr>
              <a:t>.</a:t>
            </a:r>
          </a:p>
          <a:p>
            <a:pPr>
              <a:lnSpc>
                <a:spcPct val="80000"/>
              </a:lnSpc>
            </a:pPr>
            <a:r>
              <a:rPr lang="de-DE" sz="1400" dirty="0" err="1" smtClean="0">
                <a:latin typeface="+mj-lt"/>
              </a:rPr>
              <a:t>Özgürlüğün</a:t>
            </a:r>
            <a:r>
              <a:rPr lang="de-DE" sz="1400" dirty="0" smtClean="0">
                <a:latin typeface="+mj-lt"/>
              </a:rPr>
              <a:t> </a:t>
            </a:r>
            <a:r>
              <a:rPr lang="de-DE" sz="1400" dirty="0" err="1" smtClean="0">
                <a:latin typeface="+mj-lt"/>
              </a:rPr>
              <a:t>olmadığı</a:t>
            </a:r>
            <a:r>
              <a:rPr lang="de-DE" sz="1400" dirty="0" smtClean="0">
                <a:latin typeface="+mj-lt"/>
              </a:rPr>
              <a:t> </a:t>
            </a:r>
            <a:r>
              <a:rPr lang="de-DE" sz="1400" dirty="0" err="1" smtClean="0">
                <a:latin typeface="+mj-lt"/>
              </a:rPr>
              <a:t>bir</a:t>
            </a:r>
            <a:r>
              <a:rPr lang="de-DE" sz="1400" dirty="0" smtClean="0">
                <a:latin typeface="+mj-lt"/>
              </a:rPr>
              <a:t> </a:t>
            </a:r>
            <a:r>
              <a:rPr lang="de-DE" sz="1400" dirty="0" err="1" smtClean="0">
                <a:latin typeface="+mj-lt"/>
              </a:rPr>
              <a:t>yerde</a:t>
            </a:r>
            <a:r>
              <a:rPr lang="de-DE" sz="1400" dirty="0" smtClean="0">
                <a:latin typeface="+mj-lt"/>
              </a:rPr>
              <a:t> </a:t>
            </a:r>
            <a:r>
              <a:rPr lang="de-DE" sz="1400" dirty="0" err="1" smtClean="0">
                <a:latin typeface="+mj-lt"/>
              </a:rPr>
              <a:t>arkadaşlık</a:t>
            </a:r>
            <a:r>
              <a:rPr lang="de-DE" sz="1400" dirty="0" smtClean="0">
                <a:latin typeface="+mj-lt"/>
              </a:rPr>
              <a:t> da </a:t>
            </a:r>
            <a:r>
              <a:rPr lang="de-DE" sz="1400" dirty="0" err="1" smtClean="0">
                <a:latin typeface="+mj-lt"/>
              </a:rPr>
              <a:t>olmaz</a:t>
            </a:r>
            <a:r>
              <a:rPr lang="de-DE" sz="1400" dirty="0" smtClean="0">
                <a:latin typeface="+mj-lt"/>
              </a:rPr>
              <a:t>. </a:t>
            </a:r>
            <a:r>
              <a:rPr lang="de-DE" sz="1400" dirty="0" err="1" smtClean="0">
                <a:latin typeface="+mj-lt"/>
              </a:rPr>
              <a:t>Arkadaşlık</a:t>
            </a:r>
            <a:r>
              <a:rPr lang="de-DE" sz="1400" dirty="0" smtClean="0">
                <a:latin typeface="+mj-lt"/>
              </a:rPr>
              <a:t> </a:t>
            </a:r>
            <a:r>
              <a:rPr lang="de-DE" sz="1400" dirty="0" err="1" smtClean="0">
                <a:latin typeface="+mj-lt"/>
              </a:rPr>
              <a:t>özgürlüğü</a:t>
            </a:r>
            <a:r>
              <a:rPr lang="de-DE" sz="1400" dirty="0" smtClean="0">
                <a:latin typeface="+mj-lt"/>
              </a:rPr>
              <a:t> </a:t>
            </a:r>
            <a:r>
              <a:rPr lang="de-DE" sz="1400" dirty="0" err="1" smtClean="0">
                <a:latin typeface="+mj-lt"/>
              </a:rPr>
              <a:t>sever</a:t>
            </a:r>
            <a:r>
              <a:rPr lang="de-DE" sz="1400" dirty="0" smtClean="0">
                <a:latin typeface="+mj-lt"/>
              </a:rPr>
              <a:t> </a:t>
            </a:r>
            <a:r>
              <a:rPr lang="de-DE" sz="1400" dirty="0" err="1" smtClean="0">
                <a:latin typeface="+mj-lt"/>
              </a:rPr>
              <a:t>ve</a:t>
            </a:r>
            <a:r>
              <a:rPr lang="de-DE" sz="1400" dirty="0" smtClean="0">
                <a:latin typeface="+mj-lt"/>
              </a:rPr>
              <a:t> </a:t>
            </a:r>
            <a:r>
              <a:rPr lang="de-DE" sz="1400" dirty="0" err="1" smtClean="0">
                <a:latin typeface="+mj-lt"/>
              </a:rPr>
              <a:t>düz</a:t>
            </a:r>
            <a:r>
              <a:rPr lang="de-DE" sz="1400" dirty="0" smtClean="0">
                <a:latin typeface="+mj-lt"/>
              </a:rPr>
              <a:t> </a:t>
            </a:r>
            <a:r>
              <a:rPr lang="de-DE" sz="1400" dirty="0" err="1" smtClean="0">
                <a:latin typeface="+mj-lt"/>
              </a:rPr>
              <a:t>ve</a:t>
            </a:r>
            <a:r>
              <a:rPr lang="de-DE" sz="1400" dirty="0" smtClean="0">
                <a:latin typeface="+mj-lt"/>
              </a:rPr>
              <a:t> dar </a:t>
            </a:r>
            <a:r>
              <a:rPr lang="de-DE" sz="1400" dirty="0" err="1" smtClean="0">
                <a:latin typeface="+mj-lt"/>
              </a:rPr>
              <a:t>kalıplara</a:t>
            </a:r>
            <a:r>
              <a:rPr lang="de-DE" sz="1400" dirty="0" smtClean="0">
                <a:latin typeface="+mj-lt"/>
              </a:rPr>
              <a:t> </a:t>
            </a:r>
            <a:r>
              <a:rPr lang="de-DE" sz="1400" dirty="0" err="1" smtClean="0">
                <a:latin typeface="+mj-lt"/>
              </a:rPr>
              <a:t>girmeye</a:t>
            </a:r>
            <a:r>
              <a:rPr lang="de-DE" sz="1400" dirty="0" smtClean="0">
                <a:latin typeface="+mj-lt"/>
              </a:rPr>
              <a:t> </a:t>
            </a:r>
            <a:r>
              <a:rPr lang="de-DE" sz="1400" dirty="0" err="1" smtClean="0">
                <a:latin typeface="+mj-lt"/>
              </a:rPr>
              <a:t>zorlanamaz</a:t>
            </a:r>
            <a:r>
              <a:rPr lang="de-DE" sz="1400" dirty="0" smtClean="0">
                <a:latin typeface="+mj-lt"/>
              </a:rPr>
              <a:t>.</a:t>
            </a:r>
          </a:p>
          <a:p>
            <a:pPr>
              <a:lnSpc>
                <a:spcPct val="80000"/>
              </a:lnSpc>
            </a:pPr>
            <a:r>
              <a:rPr lang="de-DE" sz="1400" dirty="0" err="1" smtClean="0">
                <a:latin typeface="+mj-lt"/>
              </a:rPr>
              <a:t>Bir</a:t>
            </a:r>
            <a:r>
              <a:rPr lang="de-DE" sz="1400" dirty="0" smtClean="0">
                <a:latin typeface="+mj-lt"/>
              </a:rPr>
              <a:t> </a:t>
            </a:r>
            <a:r>
              <a:rPr lang="de-DE" sz="1400" dirty="0" err="1" smtClean="0">
                <a:latin typeface="+mj-lt"/>
              </a:rPr>
              <a:t>arkadaş</a:t>
            </a:r>
            <a:r>
              <a:rPr lang="de-DE" sz="1400" dirty="0" smtClean="0">
                <a:latin typeface="+mj-lt"/>
              </a:rPr>
              <a:t> </a:t>
            </a:r>
            <a:r>
              <a:rPr lang="de-DE" sz="1400" dirty="0" err="1" smtClean="0">
                <a:latin typeface="+mj-lt"/>
              </a:rPr>
              <a:t>seçerken</a:t>
            </a:r>
            <a:r>
              <a:rPr lang="de-DE" sz="1400" dirty="0" smtClean="0">
                <a:latin typeface="+mj-lt"/>
              </a:rPr>
              <a:t> </a:t>
            </a:r>
            <a:r>
              <a:rPr lang="de-DE" sz="1400" dirty="0" err="1" smtClean="0">
                <a:latin typeface="+mj-lt"/>
              </a:rPr>
              <a:t>yavaş</a:t>
            </a:r>
            <a:r>
              <a:rPr lang="de-DE" sz="1400" dirty="0" smtClean="0">
                <a:latin typeface="+mj-lt"/>
              </a:rPr>
              <a:t>, </a:t>
            </a:r>
            <a:r>
              <a:rPr lang="de-DE" sz="1400" dirty="0" err="1" smtClean="0">
                <a:latin typeface="+mj-lt"/>
              </a:rPr>
              <a:t>değiştirirken</a:t>
            </a:r>
            <a:r>
              <a:rPr lang="de-DE" sz="1400" dirty="0" smtClean="0">
                <a:latin typeface="+mj-lt"/>
              </a:rPr>
              <a:t> </a:t>
            </a:r>
            <a:r>
              <a:rPr lang="de-DE" sz="1400" dirty="0" err="1" smtClean="0">
                <a:latin typeface="+mj-lt"/>
              </a:rPr>
              <a:t>daha</a:t>
            </a:r>
            <a:r>
              <a:rPr lang="de-DE" sz="1400" dirty="0" smtClean="0">
                <a:latin typeface="+mj-lt"/>
              </a:rPr>
              <a:t> da </a:t>
            </a:r>
            <a:r>
              <a:rPr lang="de-DE" sz="1400" dirty="0" err="1" smtClean="0">
                <a:latin typeface="+mj-lt"/>
              </a:rPr>
              <a:t>yavaş</a:t>
            </a:r>
            <a:r>
              <a:rPr lang="de-DE" sz="1400" dirty="0" smtClean="0">
                <a:latin typeface="+mj-lt"/>
              </a:rPr>
              <a:t> </a:t>
            </a:r>
            <a:r>
              <a:rPr lang="de-DE" sz="1400" dirty="0" err="1" smtClean="0">
                <a:latin typeface="+mj-lt"/>
              </a:rPr>
              <a:t>olun</a:t>
            </a:r>
            <a:r>
              <a:rPr lang="de-DE" sz="1400" dirty="0" smtClean="0">
                <a:latin typeface="+mj-lt"/>
              </a:rPr>
              <a:t>."(Benjamin Franklin)</a:t>
            </a:r>
          </a:p>
          <a:p>
            <a:pPr>
              <a:lnSpc>
                <a:spcPct val="80000"/>
              </a:lnSpc>
            </a:pPr>
            <a:r>
              <a:rPr lang="de-DE" sz="1400" dirty="0" err="1" smtClean="0">
                <a:latin typeface="+mj-lt"/>
              </a:rPr>
              <a:t>Dilini</a:t>
            </a:r>
            <a:r>
              <a:rPr lang="de-DE" sz="1400" dirty="0" smtClean="0">
                <a:latin typeface="+mj-lt"/>
              </a:rPr>
              <a:t> </a:t>
            </a:r>
            <a:r>
              <a:rPr lang="de-DE" sz="1400" dirty="0" err="1" smtClean="0">
                <a:latin typeface="+mj-lt"/>
              </a:rPr>
              <a:t>tutarsan</a:t>
            </a:r>
            <a:r>
              <a:rPr lang="de-DE" sz="1400" dirty="0" smtClean="0">
                <a:latin typeface="+mj-lt"/>
              </a:rPr>
              <a:t> </a:t>
            </a:r>
            <a:r>
              <a:rPr lang="de-DE" sz="1400" dirty="0" err="1" smtClean="0">
                <a:latin typeface="+mj-lt"/>
              </a:rPr>
              <a:t>arkadaşlarını</a:t>
            </a:r>
            <a:r>
              <a:rPr lang="de-DE" sz="1400" dirty="0" smtClean="0">
                <a:latin typeface="+mj-lt"/>
              </a:rPr>
              <a:t> da </a:t>
            </a:r>
            <a:r>
              <a:rPr lang="de-DE" sz="1400" dirty="0" err="1" smtClean="0">
                <a:latin typeface="+mj-lt"/>
              </a:rPr>
              <a:t>tutarsın</a:t>
            </a:r>
            <a:r>
              <a:rPr lang="de-DE" sz="1400" dirty="0" smtClean="0">
                <a:latin typeface="+mj-lt"/>
              </a:rPr>
              <a:t>.</a:t>
            </a:r>
          </a:p>
          <a:p>
            <a:pPr>
              <a:lnSpc>
                <a:spcPct val="80000"/>
              </a:lnSpc>
            </a:pPr>
            <a:r>
              <a:rPr lang="de-DE" sz="1400" dirty="0" smtClean="0">
                <a:latin typeface="+mj-lt"/>
              </a:rPr>
              <a:t>"</a:t>
            </a:r>
            <a:r>
              <a:rPr lang="de-DE" sz="1400" dirty="0" err="1" smtClean="0">
                <a:latin typeface="+mj-lt"/>
              </a:rPr>
              <a:t>Bir</a:t>
            </a:r>
            <a:r>
              <a:rPr lang="de-DE" sz="1400" dirty="0" smtClean="0">
                <a:latin typeface="+mj-lt"/>
              </a:rPr>
              <a:t> </a:t>
            </a:r>
            <a:r>
              <a:rPr lang="de-DE" sz="1400" dirty="0" err="1" smtClean="0">
                <a:latin typeface="+mj-lt"/>
              </a:rPr>
              <a:t>arakadaş</a:t>
            </a:r>
            <a:r>
              <a:rPr lang="de-DE" sz="1400" dirty="0" smtClean="0">
                <a:latin typeface="+mj-lt"/>
              </a:rPr>
              <a:t> </a:t>
            </a:r>
            <a:r>
              <a:rPr lang="de-DE" sz="1400" dirty="0" err="1" smtClean="0">
                <a:latin typeface="+mj-lt"/>
              </a:rPr>
              <a:t>bir</a:t>
            </a:r>
            <a:r>
              <a:rPr lang="de-DE" sz="1400" dirty="0" smtClean="0">
                <a:latin typeface="+mj-lt"/>
              </a:rPr>
              <a:t> </a:t>
            </a:r>
            <a:r>
              <a:rPr lang="de-DE" sz="1400" dirty="0" err="1" smtClean="0">
                <a:latin typeface="+mj-lt"/>
              </a:rPr>
              <a:t>arkadaşla</a:t>
            </a:r>
            <a:r>
              <a:rPr lang="de-DE" sz="1400" dirty="0" smtClean="0">
                <a:latin typeface="+mj-lt"/>
              </a:rPr>
              <a:t> </a:t>
            </a:r>
            <a:r>
              <a:rPr lang="de-DE" sz="1400" dirty="0" err="1" smtClean="0">
                <a:latin typeface="+mj-lt"/>
              </a:rPr>
              <a:t>iş</a:t>
            </a:r>
            <a:r>
              <a:rPr lang="de-DE" sz="1400" dirty="0" smtClean="0">
                <a:latin typeface="+mj-lt"/>
              </a:rPr>
              <a:t> </a:t>
            </a:r>
            <a:r>
              <a:rPr lang="de-DE" sz="1400" dirty="0" err="1" smtClean="0">
                <a:latin typeface="+mj-lt"/>
              </a:rPr>
              <a:t>yapıyorsa</a:t>
            </a:r>
            <a:r>
              <a:rPr lang="de-DE" sz="1400" dirty="0" smtClean="0">
                <a:latin typeface="+mj-lt"/>
              </a:rPr>
              <a:t>, </a:t>
            </a:r>
            <a:r>
              <a:rPr lang="de-DE" sz="1400" dirty="0" err="1" smtClean="0">
                <a:latin typeface="+mj-lt"/>
              </a:rPr>
              <a:t>pazarlık</a:t>
            </a:r>
            <a:r>
              <a:rPr lang="de-DE" sz="1400" dirty="0" smtClean="0">
                <a:latin typeface="+mj-lt"/>
              </a:rPr>
              <a:t> </a:t>
            </a:r>
            <a:r>
              <a:rPr lang="de-DE" sz="1400" dirty="0" err="1" smtClean="0">
                <a:latin typeface="+mj-lt"/>
              </a:rPr>
              <a:t>net</a:t>
            </a:r>
            <a:r>
              <a:rPr lang="de-DE" sz="1400" dirty="0" smtClean="0">
                <a:latin typeface="+mj-lt"/>
              </a:rPr>
              <a:t> </a:t>
            </a:r>
            <a:r>
              <a:rPr lang="de-DE" sz="1400" dirty="0" err="1" smtClean="0">
                <a:latin typeface="+mj-lt"/>
              </a:rPr>
              <a:t>olsun</a:t>
            </a:r>
            <a:r>
              <a:rPr lang="de-DE" sz="1400" dirty="0" smtClean="0">
                <a:latin typeface="+mj-lt"/>
              </a:rPr>
              <a:t> </a:t>
            </a:r>
            <a:r>
              <a:rPr lang="de-DE" sz="1400" dirty="0" err="1" smtClean="0">
                <a:latin typeface="+mj-lt"/>
              </a:rPr>
              <a:t>ve</a:t>
            </a:r>
            <a:r>
              <a:rPr lang="de-DE" sz="1400" dirty="0" smtClean="0">
                <a:latin typeface="+mj-lt"/>
              </a:rPr>
              <a:t> </a:t>
            </a:r>
            <a:r>
              <a:rPr lang="de-DE" sz="1400" dirty="0" err="1" smtClean="0">
                <a:latin typeface="+mj-lt"/>
              </a:rPr>
              <a:t>iyi</a:t>
            </a:r>
            <a:r>
              <a:rPr lang="de-DE" sz="1400" dirty="0" smtClean="0">
                <a:latin typeface="+mj-lt"/>
              </a:rPr>
              <a:t> </a:t>
            </a:r>
            <a:r>
              <a:rPr lang="de-DE" sz="1400" dirty="0" err="1" smtClean="0">
                <a:latin typeface="+mj-lt"/>
              </a:rPr>
              <a:t>yazılsın</a:t>
            </a:r>
            <a:r>
              <a:rPr lang="de-DE" sz="1400" dirty="0" smtClean="0">
                <a:latin typeface="+mj-lt"/>
              </a:rPr>
              <a:t>. </a:t>
            </a:r>
            <a:r>
              <a:rPr lang="de-DE" sz="1400" dirty="0" err="1" smtClean="0">
                <a:latin typeface="+mj-lt"/>
              </a:rPr>
              <a:t>Böylece</a:t>
            </a:r>
            <a:r>
              <a:rPr lang="de-DE" sz="1400" dirty="0" smtClean="0">
                <a:latin typeface="+mj-lt"/>
              </a:rPr>
              <a:t> </a:t>
            </a:r>
            <a:r>
              <a:rPr lang="de-DE" sz="1400" dirty="0" err="1" smtClean="0">
                <a:latin typeface="+mj-lt"/>
              </a:rPr>
              <a:t>arkadaşlar</a:t>
            </a:r>
            <a:r>
              <a:rPr lang="de-DE" sz="1400" dirty="0" smtClean="0">
                <a:latin typeface="+mj-lt"/>
              </a:rPr>
              <a:t> </a:t>
            </a:r>
            <a:r>
              <a:rPr lang="de-DE" sz="1400" dirty="0" err="1" smtClean="0">
                <a:latin typeface="+mj-lt"/>
              </a:rPr>
              <a:t>arkadaş</a:t>
            </a:r>
            <a:r>
              <a:rPr lang="de-DE" sz="1400" dirty="0" smtClean="0">
                <a:latin typeface="+mj-lt"/>
              </a:rPr>
              <a:t> </a:t>
            </a:r>
            <a:r>
              <a:rPr lang="de-DE" sz="1400" dirty="0" err="1" smtClean="0">
                <a:latin typeface="+mj-lt"/>
              </a:rPr>
              <a:t>kalmayı</a:t>
            </a:r>
            <a:r>
              <a:rPr lang="de-DE" sz="1400" dirty="0" smtClean="0">
                <a:latin typeface="+mj-lt"/>
              </a:rPr>
              <a:t> </a:t>
            </a:r>
            <a:r>
              <a:rPr lang="de-DE" sz="1400" dirty="0" err="1" smtClean="0">
                <a:latin typeface="+mj-lt"/>
              </a:rPr>
              <a:t>sürdürürler</a:t>
            </a:r>
            <a:r>
              <a:rPr lang="de-DE" sz="1400" dirty="0" smtClean="0">
                <a:latin typeface="+mj-lt"/>
              </a:rPr>
              <a:t>." (Benjamin Franklin)</a:t>
            </a:r>
          </a:p>
          <a:p>
            <a:pPr>
              <a:lnSpc>
                <a:spcPct val="80000"/>
              </a:lnSpc>
            </a:pPr>
            <a:r>
              <a:rPr lang="de-DE" sz="1400" dirty="0" err="1" smtClean="0">
                <a:latin typeface="+mj-lt"/>
              </a:rPr>
              <a:t>Bir</a:t>
            </a:r>
            <a:r>
              <a:rPr lang="de-DE" sz="1400" dirty="0" smtClean="0">
                <a:latin typeface="+mj-lt"/>
              </a:rPr>
              <a:t> </a:t>
            </a:r>
            <a:r>
              <a:rPr lang="de-DE" sz="1400" dirty="0" err="1" smtClean="0">
                <a:latin typeface="+mj-lt"/>
              </a:rPr>
              <a:t>arkadaşınızın</a:t>
            </a:r>
            <a:r>
              <a:rPr lang="de-DE" sz="1400" dirty="0" smtClean="0">
                <a:latin typeface="+mj-lt"/>
              </a:rPr>
              <a:t> </a:t>
            </a:r>
            <a:r>
              <a:rPr lang="de-DE" sz="1400" dirty="0" err="1" smtClean="0">
                <a:latin typeface="+mj-lt"/>
              </a:rPr>
              <a:t>size</a:t>
            </a:r>
            <a:r>
              <a:rPr lang="de-DE" sz="1400" dirty="0" smtClean="0">
                <a:latin typeface="+mj-lt"/>
              </a:rPr>
              <a:t> </a:t>
            </a:r>
            <a:r>
              <a:rPr lang="de-DE" sz="1400" dirty="0" err="1" smtClean="0">
                <a:latin typeface="+mj-lt"/>
              </a:rPr>
              <a:t>karşı</a:t>
            </a:r>
            <a:r>
              <a:rPr lang="de-DE" sz="1400" dirty="0" smtClean="0">
                <a:latin typeface="+mj-lt"/>
              </a:rPr>
              <a:t> </a:t>
            </a:r>
            <a:r>
              <a:rPr lang="de-DE" sz="1400" dirty="0" err="1" smtClean="0">
                <a:latin typeface="+mj-lt"/>
              </a:rPr>
              <a:t>iki</a:t>
            </a:r>
            <a:r>
              <a:rPr lang="de-DE" sz="1400" dirty="0" smtClean="0">
                <a:latin typeface="+mj-lt"/>
              </a:rPr>
              <a:t> </a:t>
            </a:r>
            <a:r>
              <a:rPr lang="de-DE" sz="1400" dirty="0" err="1" smtClean="0">
                <a:latin typeface="+mj-lt"/>
              </a:rPr>
              <a:t>yüzlü</a:t>
            </a:r>
            <a:r>
              <a:rPr lang="de-DE" sz="1400" dirty="0" smtClean="0">
                <a:latin typeface="+mj-lt"/>
              </a:rPr>
              <a:t> </a:t>
            </a:r>
            <a:r>
              <a:rPr lang="de-DE" sz="1400" dirty="0" err="1" smtClean="0">
                <a:latin typeface="+mj-lt"/>
              </a:rPr>
              <a:t>davrandığını</a:t>
            </a:r>
            <a:r>
              <a:rPr lang="de-DE" sz="1400" dirty="0" smtClean="0">
                <a:latin typeface="+mj-lt"/>
              </a:rPr>
              <a:t> </a:t>
            </a:r>
            <a:r>
              <a:rPr lang="de-DE" sz="1400" dirty="0" err="1" smtClean="0">
                <a:latin typeface="+mj-lt"/>
              </a:rPr>
              <a:t>anladığınızda</a:t>
            </a:r>
            <a:r>
              <a:rPr lang="de-DE" sz="1400" dirty="0" smtClean="0">
                <a:latin typeface="+mj-lt"/>
              </a:rPr>
              <a:t> </a:t>
            </a:r>
            <a:r>
              <a:rPr lang="de-DE" sz="1400" dirty="0" err="1" smtClean="0">
                <a:latin typeface="+mj-lt"/>
              </a:rPr>
              <a:t>hemen</a:t>
            </a:r>
            <a:r>
              <a:rPr lang="de-DE" sz="1400" dirty="0" smtClean="0">
                <a:latin typeface="+mj-lt"/>
              </a:rPr>
              <a:t> </a:t>
            </a:r>
            <a:r>
              <a:rPr lang="de-DE" sz="1400" dirty="0" err="1" smtClean="0">
                <a:latin typeface="+mj-lt"/>
              </a:rPr>
              <a:t>yüzleşin</a:t>
            </a:r>
            <a:r>
              <a:rPr lang="de-DE" sz="1400" dirty="0" smtClean="0">
                <a:latin typeface="+mj-lt"/>
              </a:rPr>
              <a:t>. </a:t>
            </a:r>
            <a:r>
              <a:rPr lang="de-DE" sz="1400" dirty="0" err="1" smtClean="0">
                <a:latin typeface="+mj-lt"/>
              </a:rPr>
              <a:t>Arkadaşlığınızı</a:t>
            </a:r>
            <a:r>
              <a:rPr lang="de-DE" sz="1400" dirty="0" smtClean="0">
                <a:latin typeface="+mj-lt"/>
              </a:rPr>
              <a:t> </a:t>
            </a:r>
            <a:r>
              <a:rPr lang="de-DE" sz="1400" dirty="0" err="1" smtClean="0">
                <a:latin typeface="+mj-lt"/>
              </a:rPr>
              <a:t>ancak</a:t>
            </a:r>
            <a:r>
              <a:rPr lang="de-DE" sz="1400" dirty="0" smtClean="0">
                <a:latin typeface="+mj-lt"/>
              </a:rPr>
              <a:t> </a:t>
            </a:r>
            <a:r>
              <a:rPr lang="de-DE" sz="1400" dirty="0" err="1" smtClean="0">
                <a:latin typeface="+mj-lt"/>
              </a:rPr>
              <a:t>dürüstlük</a:t>
            </a:r>
            <a:r>
              <a:rPr lang="de-DE" sz="1400" dirty="0" smtClean="0">
                <a:latin typeface="+mj-lt"/>
              </a:rPr>
              <a:t> </a:t>
            </a:r>
            <a:r>
              <a:rPr lang="de-DE" sz="1400" dirty="0" err="1" smtClean="0">
                <a:latin typeface="+mj-lt"/>
              </a:rPr>
              <a:t>ve</a:t>
            </a:r>
            <a:r>
              <a:rPr lang="de-DE" sz="1400" dirty="0" smtClean="0">
                <a:latin typeface="+mj-lt"/>
              </a:rPr>
              <a:t> </a:t>
            </a:r>
            <a:r>
              <a:rPr lang="de-DE" sz="1400" dirty="0" err="1" smtClean="0">
                <a:latin typeface="+mj-lt"/>
              </a:rPr>
              <a:t>açıklıkla</a:t>
            </a:r>
            <a:r>
              <a:rPr lang="de-DE" sz="1400" dirty="0" smtClean="0">
                <a:latin typeface="+mj-lt"/>
              </a:rPr>
              <a:t> </a:t>
            </a:r>
            <a:r>
              <a:rPr lang="de-DE" sz="1400" dirty="0" err="1" smtClean="0">
                <a:latin typeface="+mj-lt"/>
              </a:rPr>
              <a:t>kurtarabilirsiniz</a:t>
            </a:r>
            <a:r>
              <a:rPr lang="de-DE" sz="1400" dirty="0" smtClean="0">
                <a:latin typeface="+mj-lt"/>
              </a:rPr>
              <a:t>.</a:t>
            </a:r>
          </a:p>
          <a:p>
            <a:pPr>
              <a:lnSpc>
                <a:spcPct val="80000"/>
              </a:lnSpc>
            </a:pPr>
            <a:r>
              <a:rPr lang="de-DE" sz="1400" dirty="0" err="1" smtClean="0">
                <a:latin typeface="+mj-lt"/>
              </a:rPr>
              <a:t>Verilebilecek</a:t>
            </a:r>
            <a:r>
              <a:rPr lang="de-DE" sz="1400" dirty="0" smtClean="0">
                <a:latin typeface="+mj-lt"/>
              </a:rPr>
              <a:t> en </a:t>
            </a:r>
            <a:r>
              <a:rPr lang="de-DE" sz="1400" dirty="0" err="1" smtClean="0">
                <a:latin typeface="+mj-lt"/>
              </a:rPr>
              <a:t>iyi</a:t>
            </a:r>
            <a:r>
              <a:rPr lang="de-DE" sz="1400" dirty="0" smtClean="0">
                <a:latin typeface="+mj-lt"/>
              </a:rPr>
              <a:t> </a:t>
            </a:r>
            <a:r>
              <a:rPr lang="de-DE" sz="1400" dirty="0" err="1" smtClean="0">
                <a:latin typeface="+mj-lt"/>
              </a:rPr>
              <a:t>hediye</a:t>
            </a:r>
            <a:r>
              <a:rPr lang="de-DE" sz="1400" dirty="0" smtClean="0">
                <a:latin typeface="+mj-lt"/>
              </a:rPr>
              <a:t> </a:t>
            </a:r>
            <a:r>
              <a:rPr lang="de-DE" sz="1400" dirty="0" err="1" smtClean="0">
                <a:latin typeface="+mj-lt"/>
              </a:rPr>
              <a:t>kendinizden</a:t>
            </a:r>
            <a:r>
              <a:rPr lang="de-DE" sz="1400" dirty="0" smtClean="0">
                <a:latin typeface="+mj-lt"/>
              </a:rPr>
              <a:t> </a:t>
            </a:r>
            <a:r>
              <a:rPr lang="de-DE" sz="1400" dirty="0" err="1" smtClean="0">
                <a:latin typeface="+mj-lt"/>
              </a:rPr>
              <a:t>bir</a:t>
            </a:r>
            <a:r>
              <a:rPr lang="de-DE" sz="1400" dirty="0" smtClean="0">
                <a:latin typeface="+mj-lt"/>
              </a:rPr>
              <a:t> </a:t>
            </a:r>
            <a:r>
              <a:rPr lang="de-DE" sz="1400" dirty="0" err="1" smtClean="0">
                <a:latin typeface="+mj-lt"/>
              </a:rPr>
              <a:t>parçadır</a:t>
            </a:r>
            <a:r>
              <a:rPr lang="de-DE" sz="1400" dirty="0" smtClean="0">
                <a:latin typeface="+mj-lt"/>
              </a:rPr>
              <a:t>.</a:t>
            </a:r>
          </a:p>
          <a:p>
            <a:pPr>
              <a:lnSpc>
                <a:spcPct val="80000"/>
              </a:lnSpc>
            </a:pPr>
            <a:r>
              <a:rPr lang="de-DE" sz="1400" dirty="0" smtClean="0">
                <a:latin typeface="+mj-lt"/>
              </a:rPr>
              <a:t>"</a:t>
            </a:r>
            <a:r>
              <a:rPr lang="de-DE" sz="1400" dirty="0" err="1" smtClean="0">
                <a:latin typeface="+mj-lt"/>
              </a:rPr>
              <a:t>İnsanların</a:t>
            </a:r>
            <a:r>
              <a:rPr lang="de-DE" sz="1400" dirty="0" smtClean="0">
                <a:latin typeface="+mj-lt"/>
              </a:rPr>
              <a:t> </a:t>
            </a:r>
            <a:r>
              <a:rPr lang="de-DE" sz="1400" dirty="0" err="1" smtClean="0">
                <a:latin typeface="+mj-lt"/>
              </a:rPr>
              <a:t>sizinle</a:t>
            </a:r>
            <a:r>
              <a:rPr lang="de-DE" sz="1400" dirty="0" smtClean="0">
                <a:latin typeface="+mj-lt"/>
              </a:rPr>
              <a:t> </a:t>
            </a:r>
            <a:r>
              <a:rPr lang="de-DE" sz="1400" dirty="0" err="1" smtClean="0">
                <a:latin typeface="+mj-lt"/>
              </a:rPr>
              <a:t>ilgilenmesini</a:t>
            </a:r>
            <a:r>
              <a:rPr lang="de-DE" sz="1400" dirty="0" smtClean="0">
                <a:latin typeface="+mj-lt"/>
              </a:rPr>
              <a:t> </a:t>
            </a:r>
            <a:r>
              <a:rPr lang="de-DE" sz="1400" dirty="0" err="1" smtClean="0">
                <a:latin typeface="+mj-lt"/>
              </a:rPr>
              <a:t>sağlamaya</a:t>
            </a:r>
            <a:r>
              <a:rPr lang="de-DE" sz="1400" dirty="0" smtClean="0">
                <a:latin typeface="+mj-lt"/>
              </a:rPr>
              <a:t> </a:t>
            </a:r>
            <a:r>
              <a:rPr lang="de-DE" sz="1400" dirty="0" err="1" smtClean="0">
                <a:latin typeface="+mj-lt"/>
              </a:rPr>
              <a:t>çalışarak</a:t>
            </a:r>
            <a:r>
              <a:rPr lang="de-DE" sz="1400" dirty="0" smtClean="0">
                <a:latin typeface="+mj-lt"/>
              </a:rPr>
              <a:t> </a:t>
            </a:r>
            <a:r>
              <a:rPr lang="de-DE" sz="1400" dirty="0" err="1" smtClean="0">
                <a:latin typeface="+mj-lt"/>
              </a:rPr>
              <a:t>iki</a:t>
            </a:r>
            <a:r>
              <a:rPr lang="de-DE" sz="1400" dirty="0" smtClean="0">
                <a:latin typeface="+mj-lt"/>
              </a:rPr>
              <a:t> </a:t>
            </a:r>
            <a:r>
              <a:rPr lang="de-DE" sz="1400" dirty="0" err="1" smtClean="0">
                <a:latin typeface="+mj-lt"/>
              </a:rPr>
              <a:t>yılda</a:t>
            </a:r>
            <a:r>
              <a:rPr lang="de-DE" sz="1400" dirty="0" smtClean="0">
                <a:latin typeface="+mj-lt"/>
              </a:rPr>
              <a:t> </a:t>
            </a:r>
            <a:r>
              <a:rPr lang="de-DE" sz="1400" dirty="0" err="1" smtClean="0">
                <a:latin typeface="+mj-lt"/>
              </a:rPr>
              <a:t>sahip</a:t>
            </a:r>
            <a:r>
              <a:rPr lang="de-DE" sz="1400" dirty="0" smtClean="0">
                <a:latin typeface="+mj-lt"/>
              </a:rPr>
              <a:t> </a:t>
            </a:r>
            <a:r>
              <a:rPr lang="de-DE" sz="1400" dirty="0" err="1" smtClean="0">
                <a:latin typeface="+mj-lt"/>
              </a:rPr>
              <a:t>olacağınız</a:t>
            </a:r>
            <a:r>
              <a:rPr lang="de-DE" sz="1400" dirty="0" smtClean="0">
                <a:latin typeface="+mj-lt"/>
              </a:rPr>
              <a:t> </a:t>
            </a:r>
            <a:r>
              <a:rPr lang="de-DE" sz="1400" dirty="0" err="1" smtClean="0">
                <a:latin typeface="+mj-lt"/>
              </a:rPr>
              <a:t>arkadaş</a:t>
            </a:r>
            <a:r>
              <a:rPr lang="de-DE" sz="1400" dirty="0" smtClean="0">
                <a:latin typeface="+mj-lt"/>
              </a:rPr>
              <a:t> </a:t>
            </a:r>
            <a:r>
              <a:rPr lang="de-DE" sz="1400" dirty="0" err="1" smtClean="0">
                <a:latin typeface="+mj-lt"/>
              </a:rPr>
              <a:t>sayısından</a:t>
            </a:r>
            <a:r>
              <a:rPr lang="de-DE" sz="1400" dirty="0" smtClean="0">
                <a:latin typeface="+mj-lt"/>
              </a:rPr>
              <a:t> </a:t>
            </a:r>
            <a:r>
              <a:rPr lang="de-DE" sz="1400" dirty="0" err="1" smtClean="0">
                <a:latin typeface="+mj-lt"/>
              </a:rPr>
              <a:t>çok</a:t>
            </a:r>
            <a:r>
              <a:rPr lang="de-DE" sz="1400" dirty="0" smtClean="0">
                <a:latin typeface="+mj-lt"/>
              </a:rPr>
              <a:t> </a:t>
            </a:r>
            <a:r>
              <a:rPr lang="de-DE" sz="1400" dirty="0" err="1" smtClean="0">
                <a:latin typeface="+mj-lt"/>
              </a:rPr>
              <a:t>fazlasına</a:t>
            </a:r>
            <a:r>
              <a:rPr lang="de-DE" sz="1400" dirty="0" smtClean="0">
                <a:latin typeface="+mj-lt"/>
              </a:rPr>
              <a:t>, </a:t>
            </a:r>
            <a:r>
              <a:rPr lang="de-DE" sz="1400" dirty="0" err="1" smtClean="0">
                <a:latin typeface="+mj-lt"/>
              </a:rPr>
              <a:t>insanlarla</a:t>
            </a:r>
            <a:r>
              <a:rPr lang="de-DE" sz="1400" dirty="0" smtClean="0">
                <a:latin typeface="+mj-lt"/>
              </a:rPr>
              <a:t> </a:t>
            </a:r>
            <a:r>
              <a:rPr lang="de-DE" sz="1400" dirty="0" err="1" smtClean="0">
                <a:latin typeface="+mj-lt"/>
              </a:rPr>
              <a:t>ilgilenerek</a:t>
            </a:r>
            <a:r>
              <a:rPr lang="de-DE" sz="1400" dirty="0" smtClean="0">
                <a:latin typeface="+mj-lt"/>
              </a:rPr>
              <a:t> </a:t>
            </a:r>
            <a:r>
              <a:rPr lang="de-DE" sz="1400" dirty="0" err="1" smtClean="0">
                <a:latin typeface="+mj-lt"/>
              </a:rPr>
              <a:t>sadece</a:t>
            </a:r>
            <a:r>
              <a:rPr lang="de-DE" sz="1400" dirty="0" smtClean="0">
                <a:latin typeface="+mj-lt"/>
              </a:rPr>
              <a:t> </a:t>
            </a:r>
            <a:r>
              <a:rPr lang="de-DE" sz="1400" dirty="0" err="1" smtClean="0">
                <a:latin typeface="+mj-lt"/>
              </a:rPr>
              <a:t>iki</a:t>
            </a:r>
            <a:r>
              <a:rPr lang="de-DE" sz="1400" dirty="0" smtClean="0">
                <a:latin typeface="+mj-lt"/>
              </a:rPr>
              <a:t> </a:t>
            </a:r>
            <a:r>
              <a:rPr lang="de-DE" sz="1400" dirty="0" err="1" smtClean="0">
                <a:latin typeface="+mj-lt"/>
              </a:rPr>
              <a:t>ayda</a:t>
            </a:r>
            <a:r>
              <a:rPr lang="de-DE" sz="1400" dirty="0" smtClean="0">
                <a:latin typeface="+mj-lt"/>
              </a:rPr>
              <a:t> </a:t>
            </a:r>
            <a:r>
              <a:rPr lang="de-DE" sz="1400" dirty="0" err="1" smtClean="0">
                <a:latin typeface="+mj-lt"/>
              </a:rPr>
              <a:t>ulaşabilirisiniz</a:t>
            </a:r>
            <a:r>
              <a:rPr lang="de-DE" sz="1400" dirty="0" smtClean="0">
                <a:latin typeface="+mj-lt"/>
              </a:rPr>
              <a:t>." (Dale Carnegie)</a:t>
            </a:r>
          </a:p>
          <a:p>
            <a:pPr>
              <a:lnSpc>
                <a:spcPct val="80000"/>
              </a:lnSpc>
            </a:pPr>
            <a:r>
              <a:rPr lang="de-DE" sz="1400" dirty="0" err="1" smtClean="0">
                <a:latin typeface="+mj-lt"/>
              </a:rPr>
              <a:t>Bütün</a:t>
            </a:r>
            <a:r>
              <a:rPr lang="de-DE" sz="1400" dirty="0" smtClean="0">
                <a:latin typeface="+mj-lt"/>
              </a:rPr>
              <a:t> </a:t>
            </a:r>
            <a:r>
              <a:rPr lang="de-DE" sz="1400" dirty="0" err="1" smtClean="0">
                <a:latin typeface="+mj-lt"/>
              </a:rPr>
              <a:t>insanların</a:t>
            </a:r>
            <a:r>
              <a:rPr lang="de-DE" sz="1400" dirty="0" smtClean="0">
                <a:latin typeface="+mj-lt"/>
              </a:rPr>
              <a:t> </a:t>
            </a:r>
            <a:r>
              <a:rPr lang="de-DE" sz="1400" dirty="0" err="1" smtClean="0">
                <a:latin typeface="+mj-lt"/>
              </a:rPr>
              <a:t>zayıflıkları</a:t>
            </a:r>
            <a:r>
              <a:rPr lang="de-DE" sz="1400" dirty="0" smtClean="0">
                <a:latin typeface="+mj-lt"/>
              </a:rPr>
              <a:t> </a:t>
            </a:r>
            <a:r>
              <a:rPr lang="de-DE" sz="1400" dirty="0" err="1" smtClean="0">
                <a:latin typeface="+mj-lt"/>
              </a:rPr>
              <a:t>vardır</a:t>
            </a:r>
            <a:r>
              <a:rPr lang="de-DE" sz="1400" dirty="0" smtClean="0">
                <a:latin typeface="+mj-lt"/>
              </a:rPr>
              <a:t>; </a:t>
            </a:r>
            <a:r>
              <a:rPr lang="de-DE" sz="1400" dirty="0" err="1" smtClean="0">
                <a:latin typeface="+mj-lt"/>
              </a:rPr>
              <a:t>ve</a:t>
            </a:r>
            <a:r>
              <a:rPr lang="de-DE" sz="1400" dirty="0" smtClean="0">
                <a:latin typeface="+mj-lt"/>
              </a:rPr>
              <a:t> </a:t>
            </a:r>
            <a:r>
              <a:rPr lang="de-DE" sz="1400" dirty="0" err="1" smtClean="0">
                <a:latin typeface="+mj-lt"/>
              </a:rPr>
              <a:t>kim</a:t>
            </a:r>
            <a:r>
              <a:rPr lang="de-DE" sz="1400" dirty="0" smtClean="0">
                <a:latin typeface="+mj-lt"/>
              </a:rPr>
              <a:t> </a:t>
            </a:r>
            <a:r>
              <a:rPr lang="de-DE" sz="1400" dirty="0" err="1" smtClean="0">
                <a:latin typeface="+mj-lt"/>
              </a:rPr>
              <a:t>kusursuz</a:t>
            </a:r>
            <a:r>
              <a:rPr lang="de-DE" sz="1400" dirty="0" smtClean="0">
                <a:latin typeface="+mj-lt"/>
              </a:rPr>
              <a:t> </a:t>
            </a:r>
            <a:r>
              <a:rPr lang="de-DE" sz="1400" dirty="0" err="1" smtClean="0">
                <a:latin typeface="+mj-lt"/>
              </a:rPr>
              <a:t>bir</a:t>
            </a:r>
            <a:r>
              <a:rPr lang="de-DE" sz="1400" dirty="0" smtClean="0">
                <a:latin typeface="+mj-lt"/>
              </a:rPr>
              <a:t> </a:t>
            </a:r>
            <a:r>
              <a:rPr lang="de-DE" sz="1400" dirty="0" err="1" smtClean="0">
                <a:latin typeface="+mj-lt"/>
              </a:rPr>
              <a:t>arkadaş</a:t>
            </a:r>
            <a:r>
              <a:rPr lang="de-DE" sz="1400" dirty="0" smtClean="0">
                <a:latin typeface="+mj-lt"/>
              </a:rPr>
              <a:t> </a:t>
            </a:r>
            <a:r>
              <a:rPr lang="de-DE" sz="1400" dirty="0" err="1" smtClean="0">
                <a:latin typeface="+mj-lt"/>
              </a:rPr>
              <a:t>peşinde</a:t>
            </a:r>
            <a:r>
              <a:rPr lang="de-DE" sz="1400" dirty="0" smtClean="0">
                <a:latin typeface="+mj-lt"/>
              </a:rPr>
              <a:t> </a:t>
            </a:r>
            <a:r>
              <a:rPr lang="de-DE" sz="1400" dirty="0" err="1" smtClean="0">
                <a:latin typeface="+mj-lt"/>
              </a:rPr>
              <a:t>koşarsa</a:t>
            </a:r>
            <a:r>
              <a:rPr lang="de-DE" sz="1400" dirty="0" smtClean="0">
                <a:latin typeface="+mj-lt"/>
              </a:rPr>
              <a:t> </a:t>
            </a:r>
            <a:r>
              <a:rPr lang="de-DE" sz="1400" dirty="0" err="1" smtClean="0">
                <a:latin typeface="+mj-lt"/>
              </a:rPr>
              <a:t>aradığını</a:t>
            </a:r>
            <a:r>
              <a:rPr lang="de-DE" sz="1400" dirty="0" smtClean="0">
                <a:latin typeface="+mj-lt"/>
              </a:rPr>
              <a:t> </a:t>
            </a:r>
            <a:r>
              <a:rPr lang="de-DE" sz="1400" dirty="0" err="1" smtClean="0">
                <a:latin typeface="+mj-lt"/>
              </a:rPr>
              <a:t>asla</a:t>
            </a:r>
            <a:r>
              <a:rPr lang="de-DE" sz="1400" dirty="0" smtClean="0">
                <a:latin typeface="+mj-lt"/>
              </a:rPr>
              <a:t> </a:t>
            </a:r>
            <a:r>
              <a:rPr lang="de-DE" sz="1400" dirty="0" err="1" smtClean="0">
                <a:latin typeface="+mj-lt"/>
              </a:rPr>
              <a:t>bulamaz</a:t>
            </a:r>
            <a:r>
              <a:rPr lang="de-DE" sz="1400" dirty="0" smtClean="0">
                <a:latin typeface="+mj-lt"/>
              </a:rPr>
              <a:t>.</a:t>
            </a:r>
            <a:endParaRPr lang="tr-TR" sz="1400" dirty="0" smtClean="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rc_mi" descr="http://img03.blogcu.com/images/a/d/a/adasu08/dost_1239811547.jpg"/>
          <p:cNvPicPr/>
          <p:nvPr/>
        </p:nvPicPr>
        <p:blipFill>
          <a:blip r:embed="rId2" cstate="print"/>
          <a:srcRect/>
          <a:stretch>
            <a:fillRect/>
          </a:stretch>
        </p:blipFill>
        <p:spPr bwMode="auto">
          <a:xfrm>
            <a:off x="357158" y="357166"/>
            <a:ext cx="8429684" cy="600079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285720" y="714356"/>
            <a:ext cx="7429552" cy="5755422"/>
          </a:xfrm>
          <a:prstGeom prst="rect">
            <a:avLst/>
          </a:prstGeom>
        </p:spPr>
        <p:txBody>
          <a:bodyPr wrap="square">
            <a:spAutoFit/>
          </a:bodyPr>
          <a:lstStyle/>
          <a:p>
            <a:r>
              <a:rPr lang="tr-TR" sz="1600" b="1" dirty="0" smtClean="0">
                <a:latin typeface="Comic Sans MS" pitchFamily="66" charset="0"/>
              </a:rPr>
              <a:t>Savaşın en kanlı günlerinden biri. Asker, en iyi arkadaşının az ileride kanlar içinde yere düştüğünü görür. İnsanın, başını bir saniye bile siperin üzerinde tutamayacağı ateş yağmuru altında bulunmaktadırlar. Asker, teğmene koşar. </a:t>
            </a:r>
            <a:br>
              <a:rPr lang="tr-TR" sz="1600" b="1" dirty="0" smtClean="0">
                <a:latin typeface="Comic Sans MS" pitchFamily="66" charset="0"/>
              </a:rPr>
            </a:br>
            <a:r>
              <a:rPr lang="tr-TR" sz="1600" b="1" dirty="0" smtClean="0">
                <a:latin typeface="Comic Sans MS" pitchFamily="66" charset="0"/>
              </a:rPr>
              <a:t>- Teğmenim, fırlayıp arkadaşımı alıp gelebilir miyim? </a:t>
            </a:r>
            <a:br>
              <a:rPr lang="tr-TR" sz="1600" b="1" dirty="0" smtClean="0">
                <a:latin typeface="Comic Sans MS" pitchFamily="66" charset="0"/>
              </a:rPr>
            </a:br>
            <a:r>
              <a:rPr lang="tr-TR" sz="1600" b="1" dirty="0" smtClean="0">
                <a:latin typeface="Comic Sans MS" pitchFamily="66" charset="0"/>
              </a:rPr>
              <a:t>Delirdin mi sen der gibi bakar teğmen. </a:t>
            </a:r>
            <a:br>
              <a:rPr lang="tr-TR" sz="1600" b="1" dirty="0" smtClean="0">
                <a:latin typeface="Comic Sans MS" pitchFamily="66" charset="0"/>
              </a:rPr>
            </a:br>
            <a:r>
              <a:rPr lang="tr-TR" sz="1600" b="1" dirty="0" smtClean="0">
                <a:latin typeface="Comic Sans MS" pitchFamily="66" charset="0"/>
              </a:rPr>
              <a:t>- Gitmeye değer mi? Arkadaşın delik deşik olmuş. Belki de ölmüştür. Kendi hayatını da tehlikeye atma.</a:t>
            </a:r>
            <a:br>
              <a:rPr lang="tr-TR" sz="1600" b="1" dirty="0" smtClean="0">
                <a:latin typeface="Comic Sans MS" pitchFamily="66" charset="0"/>
              </a:rPr>
            </a:br>
            <a:r>
              <a:rPr lang="tr-TR" sz="1600" b="1" dirty="0" smtClean="0">
                <a:latin typeface="Comic Sans MS" pitchFamily="66" charset="0"/>
              </a:rPr>
              <a:t>Asker ısrar eder. Israrına dayanamayan Teğmen: </a:t>
            </a:r>
            <a:br>
              <a:rPr lang="tr-TR" sz="1600" b="1" dirty="0" smtClean="0">
                <a:latin typeface="Comic Sans MS" pitchFamily="66" charset="0"/>
              </a:rPr>
            </a:br>
            <a:r>
              <a:rPr lang="tr-TR" sz="1600" b="1" dirty="0" smtClean="0">
                <a:latin typeface="Comic Sans MS" pitchFamily="66" charset="0"/>
              </a:rPr>
              <a:t>- Peki... Git o zaman ... der.</a:t>
            </a:r>
            <a:br>
              <a:rPr lang="tr-TR" sz="1600" b="1" dirty="0" smtClean="0">
                <a:latin typeface="Comic Sans MS" pitchFamily="66" charset="0"/>
              </a:rPr>
            </a:br>
            <a:r>
              <a:rPr lang="tr-TR" sz="1600" b="1" dirty="0" smtClean="0">
                <a:latin typeface="Comic Sans MS" pitchFamily="66" charset="0"/>
              </a:rPr>
              <a:t>Asker o korkunç ateş yağmuru altında arkadaşına ulaşır. Onu sırtına alıp, koşa koşa sipere döner. Birlikte siperin içine yuvarlanırlar. Teğmen, kanlar içindeki askeri muayene eder. Sonra onu sipere taşıyan askere dönerek : </a:t>
            </a:r>
            <a:br>
              <a:rPr lang="tr-TR" sz="1600" b="1" dirty="0" smtClean="0">
                <a:latin typeface="Comic Sans MS" pitchFamily="66" charset="0"/>
              </a:rPr>
            </a:br>
            <a:r>
              <a:rPr lang="tr-TR" sz="1600" b="1" dirty="0" smtClean="0">
                <a:latin typeface="Comic Sans MS" pitchFamily="66" charset="0"/>
              </a:rPr>
              <a:t>- Sana, hayatını tehlikeye atmana değmez, demiştim. Bak haklı çıktım. Bu zaten ölmüş der. "Değdi teğmenim" der asker. </a:t>
            </a:r>
            <a:br>
              <a:rPr lang="tr-TR" sz="1600" b="1" dirty="0" smtClean="0">
                <a:latin typeface="Comic Sans MS" pitchFamily="66" charset="0"/>
              </a:rPr>
            </a:br>
            <a:r>
              <a:rPr lang="tr-TR" sz="1600" b="1" dirty="0" smtClean="0">
                <a:latin typeface="Comic Sans MS" pitchFamily="66" charset="0"/>
              </a:rPr>
              <a:t>- Nasıl değdi?" diye sorar teğmen. </a:t>
            </a:r>
            <a:br>
              <a:rPr lang="tr-TR" sz="1600" b="1" dirty="0" smtClean="0">
                <a:latin typeface="Comic Sans MS" pitchFamily="66" charset="0"/>
              </a:rPr>
            </a:br>
            <a:r>
              <a:rPr lang="tr-TR" sz="1600" b="1" dirty="0" smtClean="0">
                <a:latin typeface="Comic Sans MS" pitchFamily="66" charset="0"/>
              </a:rPr>
              <a:t>- Bu adam ölmüş görmüyor musun? </a:t>
            </a:r>
            <a:br>
              <a:rPr lang="tr-TR" sz="1600" b="1" dirty="0" smtClean="0">
                <a:latin typeface="Comic Sans MS" pitchFamily="66" charset="0"/>
              </a:rPr>
            </a:br>
            <a:r>
              <a:rPr lang="tr-TR" sz="1600" b="1" dirty="0" smtClean="0">
                <a:latin typeface="Comic Sans MS" pitchFamily="66" charset="0"/>
              </a:rPr>
              <a:t>- Gene de değdi komutanım. Çünkü yanına ulaştığımda henüz sağdı. Onun son sözlerini duymak dünyaya bedeldi benim için. </a:t>
            </a:r>
            <a:br>
              <a:rPr lang="tr-TR" sz="1600" b="1" dirty="0" smtClean="0">
                <a:latin typeface="Comic Sans MS" pitchFamily="66" charset="0"/>
              </a:rPr>
            </a:br>
            <a:r>
              <a:rPr lang="tr-TR" sz="1600" b="1" dirty="0" smtClean="0">
                <a:latin typeface="Comic Sans MS" pitchFamily="66" charset="0"/>
              </a:rPr>
              <a:t>Ve arkadaşının son sözlerini hıçkırarak tekrarlar teğmene: </a:t>
            </a:r>
            <a:br>
              <a:rPr lang="tr-TR" sz="1600" b="1" dirty="0" smtClean="0">
                <a:latin typeface="Comic Sans MS" pitchFamily="66" charset="0"/>
              </a:rPr>
            </a:br>
            <a:r>
              <a:rPr lang="tr-TR" sz="1600" b="1" dirty="0" smtClean="0">
                <a:latin typeface="Comic Sans MS" pitchFamily="66" charset="0"/>
              </a:rPr>
              <a:t>"Geleceğini biliyordum !.." </a:t>
            </a:r>
            <a:br>
              <a:rPr lang="tr-TR" sz="1600" b="1" dirty="0" smtClean="0">
                <a:latin typeface="Comic Sans MS" pitchFamily="66" charset="0"/>
              </a:rPr>
            </a:br>
            <a:r>
              <a:rPr lang="tr-TR" sz="1600" b="1" dirty="0" smtClean="0">
                <a:latin typeface="Comic Sans MS" pitchFamily="66" charset="0"/>
              </a:rPr>
              <a:t>"Geleceğini biliyordum !..."</a:t>
            </a:r>
            <a:endParaRPr lang="tr-TR" sz="1600" dirty="0">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8 İçerik Yer Tutucusu"/>
          <p:cNvSpPr>
            <a:spLocks noGrp="1"/>
          </p:cNvSpPr>
          <p:nvPr>
            <p:ph sz="quarter" idx="1"/>
          </p:nvPr>
        </p:nvSpPr>
        <p:spPr>
          <a:xfrm>
            <a:off x="285720" y="1500174"/>
            <a:ext cx="8629650" cy="3365500"/>
          </a:xfrm>
        </p:spPr>
        <p:txBody>
          <a:bodyPr>
            <a:normAutofit fontScale="85000" lnSpcReduction="20000"/>
          </a:bodyPr>
          <a:lstStyle/>
          <a:p>
            <a:pPr>
              <a:buNone/>
            </a:pPr>
            <a:r>
              <a:rPr lang="tr-TR" sz="2400" dirty="0" smtClean="0"/>
              <a:t>-  </a:t>
            </a:r>
            <a:r>
              <a:rPr lang="tr-TR" sz="2400" i="1" dirty="0" smtClean="0"/>
              <a:t>Arkadaşlarının sorunlarına karşı duyarlı olmasını söyleyin.</a:t>
            </a:r>
          </a:p>
          <a:p>
            <a:pPr>
              <a:buNone/>
            </a:pPr>
            <a:r>
              <a:rPr lang="tr-TR" sz="2400" i="1" dirty="0" smtClean="0"/>
              <a:t>-  Çocuğunuza güvenin. Güvenilir insan olmanın kıymetini sizinle öğrenecektir.</a:t>
            </a:r>
          </a:p>
          <a:p>
            <a:pPr>
              <a:buNone/>
            </a:pPr>
            <a:r>
              <a:rPr lang="tr-TR" sz="2400" i="1" dirty="0" smtClean="0"/>
              <a:t>-  Arkadaşlarına saygılı olması gerektiğini de ona saygı duyarak sizler öğreteceksiniz. Unutmayın; arkadaşlarına, onların farklılıklarına, değerlerine ve özelliklerine saygı duyması onu iyi bir DOST yapacaktır,  destek olursanız başarıya kısa sürede ulaşırız.</a:t>
            </a:r>
          </a:p>
          <a:p>
            <a:pPr>
              <a:buNone/>
            </a:pPr>
            <a:r>
              <a:rPr lang="tr-TR" sz="2400" b="1" i="1" dirty="0" smtClean="0"/>
              <a:t>Hepinize saygı, sevgi ve hoşgörü ile kuşatılmış günler diliyoruz.</a:t>
            </a:r>
          </a:p>
          <a:p>
            <a:pPr>
              <a:buNone/>
            </a:pPr>
            <a:endParaRPr lang="tr-TR" sz="2400" b="1" i="1" dirty="0" smtClean="0"/>
          </a:p>
          <a:p>
            <a:pPr>
              <a:buNone/>
            </a:pPr>
            <a:endParaRPr lang="tr-TR" sz="2400" b="1" i="1" dirty="0" smtClean="0"/>
          </a:p>
          <a:p>
            <a:pPr algn="ctr">
              <a:buNone/>
            </a:pPr>
            <a:r>
              <a:rPr lang="tr-TR" sz="2400" b="1" i="1" dirty="0" smtClean="0"/>
              <a:t>ÖĞRETMEN MEHMET ARAS İLKOKULU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500034" y="571480"/>
            <a:ext cx="807249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rgbClr val="000000"/>
              </a:solidFill>
              <a:effectLst/>
              <a:latin typeface="Comic Sans MS" pitchFamily="66" charset="0"/>
              <a:ea typeface="Calibri" pitchFamily="34" charset="0"/>
              <a:cs typeface="Ocean Sans Std Book"/>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sz="1400" dirty="0" smtClean="0">
              <a:solidFill>
                <a:srgbClr val="FF0000"/>
              </a:solidFill>
              <a:latin typeface="Comic Sans MS" pitchFamily="66" charset="0"/>
              <a:ea typeface="Calibri" pitchFamily="34" charset="0"/>
              <a:cs typeface="Ocean Sans Std Book"/>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FF0000"/>
                </a:solidFill>
                <a:effectLst/>
                <a:latin typeface="Comic Sans MS" pitchFamily="66" charset="0"/>
                <a:ea typeface="Calibri" pitchFamily="34" charset="0"/>
                <a:cs typeface="Ocean Sans Std Book"/>
              </a:rPr>
              <a:t>DOST</a:t>
            </a:r>
            <a:r>
              <a:rPr kumimoji="0" lang="tr-TR" sz="1400" b="0" i="0" u="none" strike="noStrike" cap="none" normalizeH="0" baseline="0" dirty="0" smtClean="0">
                <a:ln>
                  <a:noFill/>
                </a:ln>
                <a:solidFill>
                  <a:srgbClr val="000000"/>
                </a:solidFill>
                <a:effectLst/>
                <a:latin typeface="Comic Sans MS" pitchFamily="66" charset="0"/>
                <a:ea typeface="Calibri" pitchFamily="34" charset="0"/>
                <a:cs typeface="Ocean Sans Std Book"/>
              </a:rPr>
              <a:t>… Çok sevilen, güvenilen, iyiliği istenen kimse... O, kendimize verebileceğimiz en iyi hediyedir. </a:t>
            </a:r>
            <a:endParaRPr kumimoji="0" lang="tr-TR" sz="1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Comic Sans MS" pitchFamily="66" charset="0"/>
                <a:ea typeface="Calibri" pitchFamily="34" charset="0"/>
                <a:cs typeface="Ocean Sans Std Book"/>
              </a:rPr>
              <a:t>Bazen yaslanacak bir omuzdur, bazen omzumuza yaslanan bir başın sahibidir. Bütün benlikle ve ruhla sarmalanan, sormadan dinleyen, söylemeden an­layandır. Dost, dostunun anlattıklarını sözlerinden, anlatamadıklarını gözlerinden anlar. Onun için üzülür, üzüntüsünü paylaşır, sıkıntısını hafifletmeye çalışır. Dostu için sevinir, onunla sevinir, onun mutluluğunu çoğaltmaya çalışır. </a:t>
            </a:r>
            <a:endParaRPr kumimoji="0" lang="tr-TR" sz="1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Comic Sans MS" pitchFamily="66" charset="0"/>
                <a:ea typeface="Calibri" pitchFamily="34" charset="0"/>
                <a:cs typeface="Ocean Sans Std Book"/>
              </a:rPr>
              <a:t>Dostun sırtını asla görmez dostu. İki dost mekân olarak yakın değillerse de her zaman birbirlerini yanı başla­rında hissederler. Fırtınalarda liman, dertlerde deva, zulmette nur olurlar birbirlerine… </a:t>
            </a:r>
            <a:endParaRPr kumimoji="0" lang="tr-TR" sz="1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Comic Sans MS" pitchFamily="66" charset="0"/>
                <a:ea typeface="Calibri" pitchFamily="34" charset="0"/>
                <a:cs typeface="Ocean Sans Std Book"/>
              </a:rPr>
              <a:t>Samimiyet ve bağlılık asla sorgulanmaz aralarında. Zira birbirlerini sezmekte ustadırlar, gerektiğinde susup beklemekte de… </a:t>
            </a:r>
            <a:endParaRPr kumimoji="0" lang="tr-TR" sz="1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Comic Sans MS" pitchFamily="66" charset="0"/>
                <a:ea typeface="Calibri" pitchFamily="34" charset="0"/>
                <a:cs typeface="Ocean Sans Std Book"/>
              </a:rPr>
              <a:t>Dostluğun iki tarafı vardır ve her biri diğerine yakın, arkadaş, ahbap, bildik, tanıdık, gönüldaş, sırdaştır. Esas olanın paylaşım, gönüllülük, şefkat, merhamet, feragat, diğerkâmlık olduğu, en az iki insan arasın­daki sımsıkı bir ilişkidir dostluk. İnsanların ruhlarının kaynaşarak onları bir arada tutmasıdır kopmamaca­sına… Uzun yolları, türlü meşakkati göze aldırabilen yakınlığın, uzaklıkları yakın eden bağın adıdır. Yoldaşla çıkılan yolun adıdır. Çıkılan yoldaki azıktır. Gönüllü kardeşliktir. Sempati duyma, içten gelen ilgi, önüne geçilemeyen bağlılık, yürekten hissedilen ihtiyaç, söze gerek olmaksızın bakışlarla anlaşma, ses tonuyla des­tek verme, kaybolmayan, yitip tükenmeyen dinamik... </a:t>
            </a:r>
            <a:endParaRPr kumimoji="0" lang="tr-TR" sz="1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Comic Sans MS" pitchFamily="66" charset="0"/>
                <a:cs typeface="Ocean Sans Std Book"/>
              </a:rPr>
              <a:t>Özcesi içinden gelerek sevmek, özveri olduğunu düşünmeden verebilmektir.</a:t>
            </a:r>
            <a:endParaRPr kumimoji="0" lang="tr-TR" sz="1400" b="0" i="0" u="none" strike="noStrike" cap="none" normalizeH="0" baseline="0" dirty="0" smtClean="0">
              <a:ln>
                <a:noFill/>
              </a:ln>
              <a:solidFill>
                <a:schemeClr val="tx1"/>
              </a:solidFill>
              <a:effectLst/>
              <a:latin typeface="Comic Sans MS" pitchFamily="66"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ANd9GcSyvc_iVJfGZuzUDcDEQNKMjS1dAEQfyNtSnrZkjysJUdcUUnLN1lbO-_KAiw"/>
          <p:cNvPicPr>
            <a:picLocks noChangeAspect="1" noChangeArrowheads="1"/>
          </p:cNvPicPr>
          <p:nvPr/>
        </p:nvPicPr>
        <p:blipFill>
          <a:blip r:embed="rId2"/>
          <a:srcRect/>
          <a:stretch>
            <a:fillRect/>
          </a:stretch>
        </p:blipFill>
        <p:spPr bwMode="auto">
          <a:xfrm>
            <a:off x="3571868" y="428604"/>
            <a:ext cx="2864439" cy="1357322"/>
          </a:xfrm>
          <a:prstGeom prst="rect">
            <a:avLst/>
          </a:prstGeom>
          <a:noFill/>
        </p:spPr>
      </p:pic>
      <p:pic>
        <p:nvPicPr>
          <p:cNvPr id="3073" name="Picture 1" descr="C:\Users\Ayşe\Pictures\images (6).jpg"/>
          <p:cNvPicPr>
            <a:picLocks noChangeAspect="1" noChangeArrowheads="1"/>
          </p:cNvPicPr>
          <p:nvPr/>
        </p:nvPicPr>
        <p:blipFill>
          <a:blip r:embed="rId3"/>
          <a:srcRect/>
          <a:stretch>
            <a:fillRect/>
          </a:stretch>
        </p:blipFill>
        <p:spPr bwMode="auto">
          <a:xfrm>
            <a:off x="1142976" y="2000240"/>
            <a:ext cx="6500857" cy="3857652"/>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C:\Users\Ayşe\Pictures\images (7).jpg"/>
          <p:cNvPicPr>
            <a:picLocks noChangeAspect="1" noChangeArrowheads="1"/>
          </p:cNvPicPr>
          <p:nvPr/>
        </p:nvPicPr>
        <p:blipFill>
          <a:blip r:embed="rId2"/>
          <a:srcRect/>
          <a:stretch>
            <a:fillRect/>
          </a:stretch>
        </p:blipFill>
        <p:spPr bwMode="auto">
          <a:xfrm>
            <a:off x="4857752" y="500042"/>
            <a:ext cx="3143272" cy="5286412"/>
          </a:xfrm>
          <a:prstGeom prst="rect">
            <a:avLst/>
          </a:prstGeom>
          <a:noFill/>
        </p:spPr>
      </p:pic>
      <p:sp>
        <p:nvSpPr>
          <p:cNvPr id="4" name="3 Dikdörtgen"/>
          <p:cNvSpPr/>
          <p:nvPr/>
        </p:nvSpPr>
        <p:spPr>
          <a:xfrm>
            <a:off x="357158" y="214291"/>
            <a:ext cx="8143932" cy="7048083"/>
          </a:xfrm>
          <a:prstGeom prst="rect">
            <a:avLst/>
          </a:prstGeom>
        </p:spPr>
        <p:txBody>
          <a:bodyPr wrap="square">
            <a:spAutoFit/>
          </a:bodyPr>
          <a:lstStyle/>
          <a:p>
            <a:r>
              <a:rPr lang="tr-TR" dirty="0" smtClean="0"/>
              <a:t>DOSTLUK </a:t>
            </a:r>
            <a:br>
              <a:rPr lang="tr-TR" dirty="0" smtClean="0"/>
            </a:br>
            <a:r>
              <a:rPr lang="tr-TR" dirty="0" smtClean="0"/>
              <a:t/>
            </a:r>
            <a:br>
              <a:rPr lang="tr-TR" dirty="0" smtClean="0"/>
            </a:br>
            <a:r>
              <a:rPr lang="tr-TR" sz="1600" dirty="0" smtClean="0">
                <a:latin typeface="Comic Sans MS" pitchFamily="66" charset="0"/>
              </a:rPr>
              <a:t>Dostlar ırmak gibidir </a:t>
            </a:r>
            <a:br>
              <a:rPr lang="tr-TR" sz="1600" dirty="0" smtClean="0">
                <a:latin typeface="Comic Sans MS" pitchFamily="66" charset="0"/>
              </a:rPr>
            </a:br>
            <a:r>
              <a:rPr lang="tr-TR" sz="1600" dirty="0" smtClean="0">
                <a:latin typeface="Comic Sans MS" pitchFamily="66" charset="0"/>
              </a:rPr>
              <a:t>Kiminin suyu az, kiminin çok </a:t>
            </a:r>
            <a:br>
              <a:rPr lang="tr-TR" sz="1600" dirty="0" smtClean="0">
                <a:latin typeface="Comic Sans MS" pitchFamily="66" charset="0"/>
              </a:rPr>
            </a:br>
            <a:r>
              <a:rPr lang="tr-TR" sz="1600" dirty="0" smtClean="0">
                <a:latin typeface="Comic Sans MS" pitchFamily="66" charset="0"/>
              </a:rPr>
              <a:t>Kiminde elleriniz ıslanır yalnızca </a:t>
            </a:r>
            <a:br>
              <a:rPr lang="tr-TR" sz="1600" dirty="0" smtClean="0">
                <a:latin typeface="Comic Sans MS" pitchFamily="66" charset="0"/>
              </a:rPr>
            </a:br>
            <a:r>
              <a:rPr lang="tr-TR" sz="1600" dirty="0" smtClean="0">
                <a:latin typeface="Comic Sans MS" pitchFamily="66" charset="0"/>
              </a:rPr>
              <a:t>Kiminde ruhunuz yıkanır boydan boya </a:t>
            </a:r>
            <a:br>
              <a:rPr lang="tr-TR" sz="1600" dirty="0" smtClean="0">
                <a:latin typeface="Comic Sans MS" pitchFamily="66" charset="0"/>
              </a:rPr>
            </a:br>
            <a:r>
              <a:rPr lang="tr-TR" sz="1600" dirty="0" smtClean="0">
                <a:latin typeface="Comic Sans MS" pitchFamily="66" charset="0"/>
              </a:rPr>
              <a:t/>
            </a:r>
            <a:br>
              <a:rPr lang="tr-TR" sz="1600" dirty="0" smtClean="0">
                <a:latin typeface="Comic Sans MS" pitchFamily="66" charset="0"/>
              </a:rPr>
            </a:br>
            <a:r>
              <a:rPr lang="tr-TR" sz="1600" dirty="0" smtClean="0">
                <a:latin typeface="Comic Sans MS" pitchFamily="66" charset="0"/>
              </a:rPr>
              <a:t>İnsanlar vardır; üstü nilüferlerle kaplı, </a:t>
            </a:r>
            <a:br>
              <a:rPr lang="tr-TR" sz="1600" dirty="0" smtClean="0">
                <a:latin typeface="Comic Sans MS" pitchFamily="66" charset="0"/>
              </a:rPr>
            </a:br>
            <a:r>
              <a:rPr lang="tr-TR" sz="1600" dirty="0" smtClean="0">
                <a:latin typeface="Comic Sans MS" pitchFamily="66" charset="0"/>
              </a:rPr>
              <a:t>Bulanık bir göl gibi... </a:t>
            </a:r>
            <a:br>
              <a:rPr lang="tr-TR" sz="1600" dirty="0" smtClean="0">
                <a:latin typeface="Comic Sans MS" pitchFamily="66" charset="0"/>
              </a:rPr>
            </a:br>
            <a:r>
              <a:rPr lang="tr-TR" sz="1600" dirty="0" smtClean="0">
                <a:latin typeface="Comic Sans MS" pitchFamily="66" charset="0"/>
              </a:rPr>
              <a:t>Ne kadar uğraşsanız görünmez dibi. </a:t>
            </a:r>
            <a:br>
              <a:rPr lang="tr-TR" sz="1600" dirty="0" smtClean="0">
                <a:latin typeface="Comic Sans MS" pitchFamily="66" charset="0"/>
              </a:rPr>
            </a:br>
            <a:r>
              <a:rPr lang="tr-TR" sz="1600" dirty="0" smtClean="0">
                <a:latin typeface="Comic Sans MS" pitchFamily="66" charset="0"/>
              </a:rPr>
              <a:t>Uzaktan görünüşü çekici, aldatıcı </a:t>
            </a:r>
            <a:br>
              <a:rPr lang="tr-TR" sz="1600" dirty="0" smtClean="0">
                <a:latin typeface="Comic Sans MS" pitchFamily="66" charset="0"/>
              </a:rPr>
            </a:br>
            <a:r>
              <a:rPr lang="tr-TR" sz="1600" dirty="0" smtClean="0">
                <a:latin typeface="Comic Sans MS" pitchFamily="66" charset="0"/>
              </a:rPr>
              <a:t>İçine daldığınızda ne kadar yanıltıcı.... </a:t>
            </a:r>
            <a:br>
              <a:rPr lang="tr-TR" sz="1600" dirty="0" smtClean="0">
                <a:latin typeface="Comic Sans MS" pitchFamily="66" charset="0"/>
              </a:rPr>
            </a:br>
            <a:r>
              <a:rPr lang="tr-TR" sz="1600" dirty="0" smtClean="0">
                <a:latin typeface="Comic Sans MS" pitchFamily="66" charset="0"/>
              </a:rPr>
              <a:t>Ne zaman ne geleceğini bilemezsiniz; </a:t>
            </a:r>
            <a:br>
              <a:rPr lang="tr-TR" sz="1600" dirty="0" smtClean="0">
                <a:latin typeface="Comic Sans MS" pitchFamily="66" charset="0"/>
              </a:rPr>
            </a:br>
            <a:r>
              <a:rPr lang="tr-TR" sz="1600" dirty="0" smtClean="0">
                <a:latin typeface="Comic Sans MS" pitchFamily="66" charset="0"/>
              </a:rPr>
              <a:t>Sokulmaktan korkarsınız, güvenemezsiniz! </a:t>
            </a:r>
            <a:br>
              <a:rPr lang="tr-TR" sz="1600" dirty="0" smtClean="0">
                <a:latin typeface="Comic Sans MS" pitchFamily="66" charset="0"/>
              </a:rPr>
            </a:br>
            <a:r>
              <a:rPr lang="tr-TR" sz="1600" dirty="0" smtClean="0">
                <a:latin typeface="Comic Sans MS" pitchFamily="66" charset="0"/>
              </a:rPr>
              <a:t/>
            </a:r>
            <a:br>
              <a:rPr lang="tr-TR" sz="1600" dirty="0" smtClean="0">
                <a:latin typeface="Comic Sans MS" pitchFamily="66" charset="0"/>
              </a:rPr>
            </a:br>
            <a:r>
              <a:rPr lang="tr-TR" sz="1600" dirty="0" smtClean="0">
                <a:latin typeface="Comic Sans MS" pitchFamily="66" charset="0"/>
              </a:rPr>
              <a:t>İnsanlar vardır; derin bir okyanus... </a:t>
            </a:r>
            <a:br>
              <a:rPr lang="tr-TR" sz="1600" dirty="0" smtClean="0">
                <a:latin typeface="Comic Sans MS" pitchFamily="66" charset="0"/>
              </a:rPr>
            </a:br>
            <a:r>
              <a:rPr lang="tr-TR" sz="1600" dirty="0" smtClean="0">
                <a:latin typeface="Comic Sans MS" pitchFamily="66" charset="0"/>
              </a:rPr>
              <a:t>İlk anda ürkütür, korkutur sizi. </a:t>
            </a:r>
            <a:br>
              <a:rPr lang="tr-TR" sz="1600" dirty="0" smtClean="0">
                <a:latin typeface="Comic Sans MS" pitchFamily="66" charset="0"/>
              </a:rPr>
            </a:br>
            <a:r>
              <a:rPr lang="tr-TR" sz="1600" dirty="0" smtClean="0">
                <a:latin typeface="Comic Sans MS" pitchFamily="66" charset="0"/>
              </a:rPr>
              <a:t>Derinliklerinde saklıdır gizi, </a:t>
            </a:r>
            <a:br>
              <a:rPr lang="tr-TR" sz="1600" dirty="0" smtClean="0">
                <a:latin typeface="Comic Sans MS" pitchFamily="66" charset="0"/>
              </a:rPr>
            </a:br>
            <a:r>
              <a:rPr lang="tr-TR" sz="1600" dirty="0" smtClean="0">
                <a:latin typeface="Comic Sans MS" pitchFamily="66" charset="0"/>
              </a:rPr>
              <a:t>Daldıkça anlarsınız, daldıkça tanırsınız; </a:t>
            </a:r>
            <a:br>
              <a:rPr lang="tr-TR" sz="1600" dirty="0" smtClean="0">
                <a:latin typeface="Comic Sans MS" pitchFamily="66" charset="0"/>
              </a:rPr>
            </a:br>
            <a:r>
              <a:rPr lang="tr-TR" sz="1600" dirty="0" smtClean="0">
                <a:latin typeface="Comic Sans MS" pitchFamily="66" charset="0"/>
              </a:rPr>
              <a:t>Yanında kendinizi içi boş sanırsınız. </a:t>
            </a:r>
            <a:br>
              <a:rPr lang="tr-TR" sz="1600" dirty="0" smtClean="0">
                <a:latin typeface="Comic Sans MS" pitchFamily="66" charset="0"/>
              </a:rPr>
            </a:br>
            <a:r>
              <a:rPr lang="tr-TR" sz="1600" dirty="0" smtClean="0">
                <a:latin typeface="Comic Sans MS" pitchFamily="66" charset="0"/>
              </a:rPr>
              <a:t/>
            </a:r>
            <a:br>
              <a:rPr lang="tr-TR" sz="1600" dirty="0" smtClean="0">
                <a:latin typeface="Comic Sans MS" pitchFamily="66" charset="0"/>
              </a:rPr>
            </a:br>
            <a:r>
              <a:rPr lang="tr-TR" sz="1600" dirty="0" smtClean="0">
                <a:latin typeface="Comic Sans MS" pitchFamily="66" charset="0"/>
              </a:rPr>
              <a:t>İnsanlar vardır, coşkun bir akarsu... </a:t>
            </a:r>
            <a:br>
              <a:rPr lang="tr-TR" sz="1600" dirty="0" smtClean="0">
                <a:latin typeface="Comic Sans MS" pitchFamily="66" charset="0"/>
              </a:rPr>
            </a:br>
            <a:r>
              <a:rPr lang="tr-TR" sz="1600" dirty="0" smtClean="0">
                <a:latin typeface="Comic Sans MS" pitchFamily="66" charset="0"/>
              </a:rPr>
              <a:t>Yaklaşmaya gelmez, alır sürükler. </a:t>
            </a:r>
            <a:br>
              <a:rPr lang="tr-TR" sz="1600" dirty="0" smtClean="0">
                <a:latin typeface="Comic Sans MS" pitchFamily="66" charset="0"/>
              </a:rPr>
            </a:br>
            <a:r>
              <a:rPr lang="tr-TR" sz="1600" dirty="0" smtClean="0">
                <a:latin typeface="Comic Sans MS" pitchFamily="66" charset="0"/>
              </a:rPr>
              <a:t>Tutunacak yer göstermez beyaz köpükler! </a:t>
            </a:r>
            <a:br>
              <a:rPr lang="tr-TR" sz="1600" dirty="0" smtClean="0">
                <a:latin typeface="Comic Sans MS" pitchFamily="66" charset="0"/>
              </a:rPr>
            </a:br>
            <a:r>
              <a:rPr lang="tr-TR" sz="1600" dirty="0" smtClean="0">
                <a:latin typeface="Comic Sans MS" pitchFamily="66" charset="0"/>
              </a:rPr>
              <a:t>Ne zaman nerede bırakacağı belli olmaz; </a:t>
            </a:r>
            <a:br>
              <a:rPr lang="tr-TR" sz="1600" dirty="0" smtClean="0">
                <a:latin typeface="Comic Sans MS" pitchFamily="66" charset="0"/>
              </a:rPr>
            </a:br>
            <a:r>
              <a:rPr lang="tr-TR" sz="1600" dirty="0" smtClean="0">
                <a:latin typeface="Comic Sans MS" pitchFamily="66" charset="0"/>
              </a:rPr>
              <a:t>Bu tip insanla bir ömür dolmaz. </a:t>
            </a:r>
            <a:br>
              <a:rPr lang="tr-TR" sz="1600" dirty="0" smtClean="0">
                <a:latin typeface="Comic Sans MS" pitchFamily="66" charset="0"/>
              </a:rPr>
            </a:br>
            <a:r>
              <a:rPr lang="tr-TR" sz="1600" dirty="0" smtClean="0">
                <a:latin typeface="Comic Sans MS" pitchFamily="66" charset="0"/>
              </a:rPr>
              <a:t/>
            </a:r>
            <a:br>
              <a:rPr lang="tr-TR" sz="1600" dirty="0" smtClean="0">
                <a:latin typeface="Comic Sans MS" pitchFamily="66" charset="0"/>
              </a:rPr>
            </a:br>
            <a:endParaRPr lang="tr-TR" sz="1600" dirty="0">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00034" y="889844"/>
            <a:ext cx="4714908" cy="4801314"/>
          </a:xfrm>
          <a:prstGeom prst="rect">
            <a:avLst/>
          </a:prstGeom>
        </p:spPr>
        <p:txBody>
          <a:bodyPr wrap="square">
            <a:spAutoFit/>
          </a:bodyPr>
          <a:lstStyle/>
          <a:p>
            <a:r>
              <a:rPr lang="tr-TR" dirty="0" smtClean="0">
                <a:latin typeface="Comic Sans MS" pitchFamily="66" charset="0"/>
              </a:rPr>
              <a:t>İnsanlar vardır; sakin akan bir dere... </a:t>
            </a:r>
            <a:br>
              <a:rPr lang="tr-TR" dirty="0" smtClean="0">
                <a:latin typeface="Comic Sans MS" pitchFamily="66" charset="0"/>
              </a:rPr>
            </a:br>
            <a:r>
              <a:rPr lang="tr-TR" dirty="0" smtClean="0">
                <a:latin typeface="Comic Sans MS" pitchFamily="66" charset="0"/>
              </a:rPr>
              <a:t>İnsanı rahatlatır, huzur verir gönüllere. </a:t>
            </a:r>
            <a:br>
              <a:rPr lang="tr-TR" dirty="0" smtClean="0">
                <a:latin typeface="Comic Sans MS" pitchFamily="66" charset="0"/>
              </a:rPr>
            </a:br>
            <a:r>
              <a:rPr lang="tr-TR" dirty="0" smtClean="0">
                <a:latin typeface="Comic Sans MS" pitchFamily="66" charset="0"/>
              </a:rPr>
              <a:t>Yanında olmak başlı başına bir mutluluk. </a:t>
            </a:r>
            <a:br>
              <a:rPr lang="tr-TR" dirty="0" smtClean="0">
                <a:latin typeface="Comic Sans MS" pitchFamily="66" charset="0"/>
              </a:rPr>
            </a:br>
            <a:r>
              <a:rPr lang="tr-TR" dirty="0" smtClean="0">
                <a:latin typeface="Comic Sans MS" pitchFamily="66" charset="0"/>
              </a:rPr>
              <a:t>Sesinde, görüntüsünde tatlı bir durgunluk. </a:t>
            </a:r>
            <a:br>
              <a:rPr lang="tr-TR" dirty="0" smtClean="0">
                <a:latin typeface="Comic Sans MS" pitchFamily="66" charset="0"/>
              </a:rPr>
            </a:br>
            <a:r>
              <a:rPr lang="tr-TR" dirty="0" smtClean="0">
                <a:latin typeface="Comic Sans MS" pitchFamily="66" charset="0"/>
              </a:rPr>
              <a:t>İnsanlar vardır; çeşit çeşit, tip tip. </a:t>
            </a:r>
            <a:br>
              <a:rPr lang="tr-TR" dirty="0" smtClean="0">
                <a:latin typeface="Comic Sans MS" pitchFamily="66" charset="0"/>
              </a:rPr>
            </a:br>
            <a:r>
              <a:rPr lang="tr-TR" dirty="0" smtClean="0">
                <a:latin typeface="Comic Sans MS" pitchFamily="66" charset="0"/>
              </a:rPr>
              <a:t>Her biri başka bir karaktere sahip. </a:t>
            </a:r>
            <a:br>
              <a:rPr lang="tr-TR" dirty="0" smtClean="0">
                <a:latin typeface="Comic Sans MS" pitchFamily="66" charset="0"/>
              </a:rPr>
            </a:br>
            <a:r>
              <a:rPr lang="tr-TR" dirty="0" smtClean="0">
                <a:latin typeface="Comic Sans MS" pitchFamily="66" charset="0"/>
              </a:rPr>
              <a:t>Görmeli, incelemeli, doğruyu bulmalı. </a:t>
            </a:r>
            <a:br>
              <a:rPr lang="tr-TR" dirty="0" smtClean="0">
                <a:latin typeface="Comic Sans MS" pitchFamily="66" charset="0"/>
              </a:rPr>
            </a:br>
            <a:r>
              <a:rPr lang="tr-TR" dirty="0" smtClean="0">
                <a:latin typeface="Comic Sans MS" pitchFamily="66" charset="0"/>
              </a:rPr>
              <a:t>Her şeyden önemlisi insan, insan olmalı...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İnsanlar vardır; berrak, pırıl pırıl bir deniz. </a:t>
            </a:r>
            <a:br>
              <a:rPr lang="tr-TR" dirty="0" smtClean="0">
                <a:latin typeface="Comic Sans MS" pitchFamily="66" charset="0"/>
              </a:rPr>
            </a:br>
            <a:r>
              <a:rPr lang="tr-TR" dirty="0" smtClean="0">
                <a:latin typeface="Comic Sans MS" pitchFamily="66" charset="0"/>
              </a:rPr>
              <a:t>Boşa gitmez ne kadar güvenseniz. </a:t>
            </a:r>
            <a:br>
              <a:rPr lang="tr-TR" dirty="0" smtClean="0">
                <a:latin typeface="Comic Sans MS" pitchFamily="66" charset="0"/>
              </a:rPr>
            </a:br>
            <a:r>
              <a:rPr lang="tr-TR" dirty="0" smtClean="0">
                <a:latin typeface="Comic Sans MS" pitchFamily="66" charset="0"/>
              </a:rPr>
              <a:t>Dibini görürsünüz her şey meydanda. </a:t>
            </a:r>
            <a:br>
              <a:rPr lang="tr-TR" dirty="0" smtClean="0">
                <a:latin typeface="Comic Sans MS" pitchFamily="66" charset="0"/>
              </a:rPr>
            </a:br>
            <a:r>
              <a:rPr lang="tr-TR" dirty="0" smtClean="0">
                <a:latin typeface="Comic Sans MS" pitchFamily="66" charset="0"/>
              </a:rPr>
              <a:t>Korkmadan dalarsınız, sizi sarar bir anda. </a:t>
            </a:r>
            <a:br>
              <a:rPr lang="tr-TR" dirty="0" smtClean="0">
                <a:latin typeface="Comic Sans MS" pitchFamily="66" charset="0"/>
              </a:rPr>
            </a:br>
            <a:r>
              <a:rPr lang="tr-TR" dirty="0" smtClean="0">
                <a:latin typeface="Comic Sans MS" pitchFamily="66" charset="0"/>
              </a:rPr>
              <a:t>İçi dışı birdir çekinme ondan. </a:t>
            </a:r>
            <a:br>
              <a:rPr lang="tr-TR" dirty="0" smtClean="0">
                <a:latin typeface="Comic Sans MS" pitchFamily="66" charset="0"/>
              </a:rPr>
            </a:br>
            <a:r>
              <a:rPr lang="tr-TR" dirty="0" smtClean="0">
                <a:latin typeface="Comic Sans MS" pitchFamily="66" charset="0"/>
              </a:rPr>
              <a:t>Her sözü içtendir, her davranışı candan.</a:t>
            </a:r>
          </a:p>
          <a:p>
            <a:pPr algn="r"/>
            <a:r>
              <a:rPr lang="tr-TR" dirty="0" smtClean="0">
                <a:latin typeface="Comic Sans MS" pitchFamily="66" charset="0"/>
              </a:rPr>
              <a:t>CAN YÜCEL</a:t>
            </a:r>
            <a:endParaRPr lang="tr-TR" dirty="0">
              <a:latin typeface="Comic Sans MS" pitchFamily="66" charset="0"/>
            </a:endParaRPr>
          </a:p>
        </p:txBody>
      </p:sp>
      <p:pic>
        <p:nvPicPr>
          <p:cNvPr id="1025" name="Picture 1" descr="C:\Users\Ayşe\Pictures\indir (2).jpg"/>
          <p:cNvPicPr>
            <a:picLocks noChangeAspect="1" noChangeArrowheads="1"/>
          </p:cNvPicPr>
          <p:nvPr/>
        </p:nvPicPr>
        <p:blipFill>
          <a:blip r:embed="rId2"/>
          <a:srcRect/>
          <a:stretch>
            <a:fillRect/>
          </a:stretch>
        </p:blipFill>
        <p:spPr bwMode="auto">
          <a:xfrm>
            <a:off x="5143504" y="500042"/>
            <a:ext cx="3686195" cy="483551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dostluk09[1].jpg"/>
          <p:cNvPicPr>
            <a:picLocks noGrp="1" noChangeAspect="1"/>
          </p:cNvPicPr>
          <p:nvPr>
            <p:ph sz="quarter" idx="1"/>
          </p:nvPr>
        </p:nvPicPr>
        <p:blipFill>
          <a:blip r:embed="rId3"/>
          <a:stretch>
            <a:fillRect/>
          </a:stretch>
        </p:blipFill>
        <p:spPr>
          <a:xfrm>
            <a:off x="1142976" y="642918"/>
            <a:ext cx="5072098" cy="3857652"/>
          </a:xfrm>
        </p:spPr>
      </p:pic>
      <p:sp>
        <p:nvSpPr>
          <p:cNvPr id="5" name="4 Metin kutusu"/>
          <p:cNvSpPr txBox="1"/>
          <p:nvPr/>
        </p:nvSpPr>
        <p:spPr>
          <a:xfrm>
            <a:off x="214282" y="5214950"/>
            <a:ext cx="7858180" cy="369332"/>
          </a:xfrm>
          <a:prstGeom prst="rect">
            <a:avLst/>
          </a:prstGeom>
          <a:noFill/>
        </p:spPr>
        <p:txBody>
          <a:bodyPr wrap="square" rtlCol="0">
            <a:spAutoFit/>
          </a:bodyPr>
          <a:lstStyle/>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C:\Users\Ayşe\Pictures\indir.jpg"/>
          <p:cNvPicPr/>
          <p:nvPr/>
        </p:nvPicPr>
        <p:blipFill>
          <a:blip r:embed="rId2"/>
          <a:srcRect/>
          <a:stretch>
            <a:fillRect/>
          </a:stretch>
        </p:blipFill>
        <p:spPr bwMode="auto">
          <a:xfrm>
            <a:off x="5286380" y="1928802"/>
            <a:ext cx="2571768" cy="1857387"/>
          </a:xfrm>
          <a:prstGeom prst="rect">
            <a:avLst/>
          </a:prstGeom>
          <a:noFill/>
          <a:ln w="9525">
            <a:noFill/>
            <a:miter lim="800000"/>
            <a:headEnd/>
            <a:tailEnd/>
          </a:ln>
        </p:spPr>
      </p:pic>
      <p:sp>
        <p:nvSpPr>
          <p:cNvPr id="5" name="4 Dikdörtgen"/>
          <p:cNvSpPr/>
          <p:nvPr/>
        </p:nvSpPr>
        <p:spPr>
          <a:xfrm>
            <a:off x="785786" y="2571744"/>
            <a:ext cx="6786610" cy="3139321"/>
          </a:xfrm>
          <a:prstGeom prst="rect">
            <a:avLst/>
          </a:prstGeom>
        </p:spPr>
        <p:txBody>
          <a:bodyPr wrap="square">
            <a:spAutoFit/>
          </a:bodyPr>
          <a:lstStyle/>
          <a:p>
            <a:r>
              <a:rPr lang="tr-TR" b="1" dirty="0" smtClean="0"/>
              <a:t>En umutsuz anında; </a:t>
            </a:r>
            <a:br>
              <a:rPr lang="tr-TR" b="1" dirty="0" smtClean="0"/>
            </a:br>
            <a:r>
              <a:rPr lang="tr-TR" b="1" dirty="0" smtClean="0"/>
              <a:t>Yaşlar süzülürken yanaklarından, </a:t>
            </a:r>
            <a:br>
              <a:rPr lang="tr-TR" b="1" dirty="0" smtClean="0"/>
            </a:br>
            <a:r>
              <a:rPr lang="tr-TR" b="1" dirty="0" smtClean="0"/>
              <a:t>Birden donuverir hatırladığında, </a:t>
            </a:r>
            <a:br>
              <a:rPr lang="tr-TR" b="1" dirty="0" smtClean="0"/>
            </a:br>
            <a:r>
              <a:rPr lang="tr-TR" b="1" dirty="0" smtClean="0"/>
              <a:t>Işığın olur , karanlıkları delersin. </a:t>
            </a:r>
            <a:br>
              <a:rPr lang="tr-TR" b="1" dirty="0" smtClean="0"/>
            </a:br>
            <a:r>
              <a:rPr lang="tr-TR" b="1" dirty="0" smtClean="0"/>
              <a:t>Ya da katılırken kahkahalarla, </a:t>
            </a:r>
            <a:br>
              <a:rPr lang="tr-TR" b="1" dirty="0" smtClean="0"/>
            </a:br>
            <a:r>
              <a:rPr lang="tr-TR" b="1" dirty="0" smtClean="0"/>
              <a:t>Yüzünde açan gülleri göstermek istediğin, </a:t>
            </a:r>
            <a:br>
              <a:rPr lang="tr-TR" b="1" dirty="0" smtClean="0"/>
            </a:br>
            <a:r>
              <a:rPr lang="tr-TR" b="1" dirty="0" smtClean="0"/>
              <a:t>Belki yanıbaşında belki çok uzaklarda, </a:t>
            </a:r>
            <a:br>
              <a:rPr lang="tr-TR" b="1" dirty="0" smtClean="0"/>
            </a:br>
            <a:r>
              <a:rPr lang="tr-TR" b="1" dirty="0" smtClean="0"/>
              <a:t>Ama bir yürek atışı kadar yakındır sana. </a:t>
            </a:r>
            <a:br>
              <a:rPr lang="tr-TR" b="1" dirty="0" smtClean="0"/>
            </a:br>
            <a:r>
              <a:rPr lang="tr-TR" b="1" dirty="0" smtClean="0"/>
              <a:t>Kasvetli bir sabaha merhaba dediğinde gülerek, </a:t>
            </a:r>
            <a:br>
              <a:rPr lang="tr-TR" b="1" dirty="0" smtClean="0"/>
            </a:br>
            <a:r>
              <a:rPr lang="tr-TR" b="1" dirty="0" smtClean="0"/>
              <a:t>Ya da düz yolda tökezlediğinde, </a:t>
            </a:r>
            <a:br>
              <a:rPr lang="tr-TR" b="1" dirty="0" smtClean="0"/>
            </a:br>
            <a:r>
              <a:rPr lang="tr-TR" b="1" dirty="0" smtClean="0"/>
              <a:t>Elerini avuçlarında hissedersin. </a:t>
            </a:r>
            <a:endParaRPr lang="tr-TR" dirty="0"/>
          </a:p>
        </p:txBody>
      </p:sp>
      <p:sp>
        <p:nvSpPr>
          <p:cNvPr id="6" name="5 Dikdörtgen"/>
          <p:cNvSpPr/>
          <p:nvPr/>
        </p:nvSpPr>
        <p:spPr>
          <a:xfrm>
            <a:off x="785786" y="500042"/>
            <a:ext cx="7000924" cy="923330"/>
          </a:xfrm>
          <a:prstGeom prst="rect">
            <a:avLst/>
          </a:prstGeom>
        </p:spPr>
        <p:txBody>
          <a:bodyPr wrap="square">
            <a:spAutoFit/>
          </a:bodyPr>
          <a:lstStyle/>
          <a:p>
            <a:r>
              <a:rPr lang="tr-TR" dirty="0" smtClean="0">
                <a:latin typeface="Century" pitchFamily="18" charset="0"/>
              </a:rPr>
              <a:t>"Gerçek dostlar, iyi günlerde davet edilince sizi ziyaret eder. Kötü günlerinizde davet edilmeden gelirler." </a:t>
            </a:r>
            <a:r>
              <a:rPr lang="tr-TR" dirty="0" smtClean="0"/>
              <a:t/>
            </a:r>
            <a:br>
              <a:rPr lang="tr-TR" dirty="0" smtClean="0"/>
            </a:br>
            <a:r>
              <a:rPr lang="tr-TR" b="1" i="1" dirty="0" smtClean="0"/>
              <a:t>THEOPMRASTUS</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C:\Users\Ayşe\Pictures\En güzel dostluk resimleri3.jpg"/>
          <p:cNvPicPr/>
          <p:nvPr/>
        </p:nvPicPr>
        <p:blipFill>
          <a:blip r:embed="rId2" cstate="print"/>
          <a:srcRect/>
          <a:stretch>
            <a:fillRect/>
          </a:stretch>
        </p:blipFill>
        <p:spPr bwMode="auto">
          <a:xfrm>
            <a:off x="1571604" y="571480"/>
            <a:ext cx="6858048" cy="3976693"/>
          </a:xfrm>
          <a:prstGeom prst="rect">
            <a:avLst/>
          </a:prstGeom>
          <a:noFill/>
          <a:ln w="9525">
            <a:noFill/>
            <a:miter lim="800000"/>
            <a:headEnd/>
            <a:tailEnd/>
          </a:ln>
        </p:spPr>
      </p:pic>
      <p:sp>
        <p:nvSpPr>
          <p:cNvPr id="5" name="4 Dikdörtgen"/>
          <p:cNvSpPr/>
          <p:nvPr/>
        </p:nvSpPr>
        <p:spPr>
          <a:xfrm>
            <a:off x="642910" y="4643446"/>
            <a:ext cx="7572428" cy="646331"/>
          </a:xfrm>
          <a:prstGeom prst="rect">
            <a:avLst/>
          </a:prstGeom>
        </p:spPr>
        <p:txBody>
          <a:bodyPr wrap="square">
            <a:spAutoFit/>
          </a:bodyPr>
          <a:lstStyle/>
          <a:p>
            <a:r>
              <a:rPr lang="tr-TR" dirty="0" smtClean="0"/>
              <a:t>"Yalnız kendi nefsini düşünüp dost arayan, hizmetçi arıyor demektir. "</a:t>
            </a:r>
            <a:br>
              <a:rPr lang="tr-TR" dirty="0" smtClean="0"/>
            </a:br>
            <a:r>
              <a:rPr lang="tr-TR" b="1" dirty="0" smtClean="0"/>
              <a:t>CENAP SEHABETTİN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C:\Users\Ayşe\Pictures\En güzel dostluk resimleri4.jpg"/>
          <p:cNvPicPr/>
          <p:nvPr/>
        </p:nvPicPr>
        <p:blipFill>
          <a:blip r:embed="rId2"/>
          <a:srcRect/>
          <a:stretch>
            <a:fillRect/>
          </a:stretch>
        </p:blipFill>
        <p:spPr bwMode="auto">
          <a:xfrm>
            <a:off x="714348" y="571481"/>
            <a:ext cx="7643866" cy="4286280"/>
          </a:xfrm>
          <a:prstGeom prst="rect">
            <a:avLst/>
          </a:prstGeom>
          <a:noFill/>
          <a:ln w="9525">
            <a:noFill/>
            <a:miter lim="800000"/>
            <a:headEnd/>
            <a:tailEnd/>
          </a:ln>
        </p:spPr>
      </p:pic>
      <p:sp>
        <p:nvSpPr>
          <p:cNvPr id="18433" name="Rectangle 1"/>
          <p:cNvSpPr>
            <a:spLocks noChangeArrowheads="1"/>
          </p:cNvSpPr>
          <p:nvPr/>
        </p:nvSpPr>
        <p:spPr bwMode="auto">
          <a:xfrm>
            <a:off x="642910" y="4214818"/>
            <a:ext cx="750099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Comic Sans MS" pitchFamily="66" charset="0"/>
                <a:cs typeface="Arial" pitchFamily="34" charset="0"/>
              </a:rPr>
              <a:t>Önemli değildir kim olduğu,rengi,cinsi o sadece size değer veren ,sizin de değer verdiğiniz DOSTUNUZDUR . Siz onu seversiniz,o da sizi......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C:\Users\Ayşe\Pictures\vervish_x1pNWjjkHJ3o_xdzuTDvTZBegwqkT7LQAPXGCn3p28wPfXBAgkR-sQBtJJ4Dt8cbJ9OnsRcR6KPgEjk3Fig_T5YiuHAEB0Sg7Uz17WDZs_wfsaQIEu7Di2T-79S6gz_OsR3tHfQc1ZKCAU[1].jpg"/>
          <p:cNvPicPr/>
          <p:nvPr/>
        </p:nvPicPr>
        <p:blipFill>
          <a:blip r:embed="rId2"/>
          <a:srcRect/>
          <a:stretch>
            <a:fillRect/>
          </a:stretch>
        </p:blipFill>
        <p:spPr bwMode="auto">
          <a:xfrm>
            <a:off x="642910" y="642919"/>
            <a:ext cx="7643866" cy="490584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C:\Users\Ayşe\Pictures\1612-150x150.jpg"/>
          <p:cNvPicPr/>
          <p:nvPr/>
        </p:nvPicPr>
        <p:blipFill>
          <a:blip r:embed="rId2"/>
          <a:srcRect/>
          <a:stretch>
            <a:fillRect/>
          </a:stretch>
        </p:blipFill>
        <p:spPr bwMode="auto">
          <a:xfrm>
            <a:off x="4572000" y="571480"/>
            <a:ext cx="3929090" cy="4276745"/>
          </a:xfrm>
          <a:prstGeom prst="rect">
            <a:avLst/>
          </a:prstGeom>
          <a:noFill/>
          <a:ln w="9525">
            <a:noFill/>
            <a:miter lim="800000"/>
            <a:headEnd/>
            <a:tailEnd/>
          </a:ln>
        </p:spPr>
      </p:pic>
      <p:sp>
        <p:nvSpPr>
          <p:cNvPr id="5" name="4 Dikdörtgen"/>
          <p:cNvSpPr/>
          <p:nvPr/>
        </p:nvSpPr>
        <p:spPr>
          <a:xfrm>
            <a:off x="357158" y="857232"/>
            <a:ext cx="3786214" cy="1477328"/>
          </a:xfrm>
          <a:prstGeom prst="rect">
            <a:avLst/>
          </a:prstGeom>
        </p:spPr>
        <p:txBody>
          <a:bodyPr wrap="square">
            <a:spAutoFit/>
          </a:bodyPr>
          <a:lstStyle/>
          <a:p>
            <a:r>
              <a:rPr lang="tr-TR" dirty="0" smtClean="0"/>
              <a:t>Dostları olmalı insanın ; sizi varlığı ile ışıtan,yolunuzu aydınlatan,hep artı bir değer katan.Sıcacık ve güvenle örülü köprüler olmalı sizleri dostlarınıza  bağlayan.......</a:t>
            </a:r>
            <a:endParaRPr lang="tr-TR" dirty="0"/>
          </a:p>
        </p:txBody>
      </p:sp>
      <p:pic>
        <p:nvPicPr>
          <p:cNvPr id="6" name="5 Resim" descr="C:\Users\Ayşe\Pictures\dostlar.jpg"/>
          <p:cNvPicPr/>
          <p:nvPr/>
        </p:nvPicPr>
        <p:blipFill>
          <a:blip r:embed="rId3"/>
          <a:srcRect/>
          <a:stretch>
            <a:fillRect/>
          </a:stretch>
        </p:blipFill>
        <p:spPr bwMode="auto">
          <a:xfrm>
            <a:off x="642910" y="2571744"/>
            <a:ext cx="3571900" cy="335758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428596" y="857233"/>
            <a:ext cx="8215370" cy="5909310"/>
          </a:xfrm>
          <a:prstGeom prst="rect">
            <a:avLst/>
          </a:prstGeom>
        </p:spPr>
        <p:txBody>
          <a:bodyPr wrap="square">
            <a:spAutoFit/>
          </a:bodyPr>
          <a:lstStyle/>
          <a:p>
            <a:r>
              <a:rPr lang="tr-TR" dirty="0" smtClean="0"/>
              <a:t>"Felaket kabarık dost sayısını sıfıra indirir." </a:t>
            </a:r>
            <a:br>
              <a:rPr lang="tr-TR" dirty="0" smtClean="0"/>
            </a:br>
            <a:r>
              <a:rPr lang="tr-TR" b="1" i="1" dirty="0" smtClean="0"/>
              <a:t>W. SHAKESPEARE</a:t>
            </a:r>
            <a:r>
              <a:rPr lang="tr-TR" b="1" dirty="0" smtClean="0"/>
              <a:t/>
            </a:r>
            <a:br>
              <a:rPr lang="tr-TR" b="1" dirty="0" smtClean="0"/>
            </a:br>
            <a:r>
              <a:rPr lang="tr-TR" dirty="0" smtClean="0"/>
              <a:t/>
            </a:r>
            <a:br>
              <a:rPr lang="tr-TR" dirty="0" smtClean="0"/>
            </a:br>
            <a:r>
              <a:rPr lang="tr-TR" dirty="0" smtClean="0"/>
              <a:t>"İyi dostluklar, hesapsız kurulur." </a:t>
            </a:r>
            <a:br>
              <a:rPr lang="tr-TR" dirty="0" smtClean="0"/>
            </a:br>
            <a:r>
              <a:rPr lang="tr-TR" b="1" i="1" dirty="0" smtClean="0"/>
              <a:t>BALZAC </a:t>
            </a:r>
            <a:r>
              <a:rPr lang="tr-TR" b="1" dirty="0" smtClean="0"/>
              <a:t/>
            </a:r>
            <a:br>
              <a:rPr lang="tr-TR" b="1" dirty="0" smtClean="0"/>
            </a:br>
            <a:r>
              <a:rPr lang="tr-TR" b="1" dirty="0" smtClean="0"/>
              <a:t/>
            </a:r>
            <a:br>
              <a:rPr lang="tr-TR" b="1" dirty="0" smtClean="0"/>
            </a:br>
            <a:r>
              <a:rPr lang="tr-TR" dirty="0" smtClean="0"/>
              <a:t>"Felaketin bir iyiliği varsa, hakiki dostlarımızı tanıtmasıdır. "</a:t>
            </a:r>
            <a:r>
              <a:rPr lang="tr-TR" b="1" i="1" dirty="0" smtClean="0"/>
              <a:t>BALZAC</a:t>
            </a:r>
            <a:r>
              <a:rPr lang="tr-TR" b="1" dirty="0" smtClean="0"/>
              <a:t/>
            </a:r>
            <a:br>
              <a:rPr lang="tr-TR" b="1" dirty="0" smtClean="0"/>
            </a:br>
            <a:r>
              <a:rPr lang="tr-TR" dirty="0" smtClean="0"/>
              <a:t/>
            </a:r>
            <a:br>
              <a:rPr lang="tr-TR" dirty="0" smtClean="0"/>
            </a:br>
            <a:r>
              <a:rPr lang="tr-TR" dirty="0" smtClean="0"/>
              <a:t>Hakiki arkadaşlık, sıhhatten farksızdır, kıymeti, ancak elden gittikten sonra anlaşılır. </a:t>
            </a:r>
            <a:br>
              <a:rPr lang="tr-TR" dirty="0" smtClean="0"/>
            </a:br>
            <a:r>
              <a:rPr lang="tr-TR" b="1" dirty="0" smtClean="0"/>
              <a:t>GOLTI</a:t>
            </a:r>
            <a:br>
              <a:rPr lang="tr-TR" b="1" dirty="0" smtClean="0"/>
            </a:br>
            <a:r>
              <a:rPr lang="tr-TR" dirty="0" smtClean="0"/>
              <a:t/>
            </a:r>
            <a:br>
              <a:rPr lang="tr-TR" dirty="0" smtClean="0"/>
            </a:br>
            <a:r>
              <a:rPr lang="tr-TR" dirty="0" smtClean="0"/>
              <a:t>"Hiçbir arkadaş arkadaşlığını ispat edene kadar gerçek arkadaş değildir. "</a:t>
            </a:r>
            <a:br>
              <a:rPr lang="tr-TR" dirty="0" smtClean="0"/>
            </a:br>
            <a:r>
              <a:rPr lang="tr-TR" b="1" i="1" dirty="0" smtClean="0"/>
              <a:t>BAUMONT FLETCHER</a:t>
            </a:r>
            <a:r>
              <a:rPr lang="tr-TR" b="1" dirty="0" smtClean="0"/>
              <a:t> </a:t>
            </a:r>
            <a:br>
              <a:rPr lang="tr-TR" b="1" dirty="0" smtClean="0"/>
            </a:br>
            <a:r>
              <a:rPr lang="tr-TR" b="1" dirty="0" smtClean="0"/>
              <a:t/>
            </a:r>
            <a:br>
              <a:rPr lang="tr-TR" b="1" dirty="0" smtClean="0"/>
            </a:br>
            <a:r>
              <a:rPr lang="tr-TR" dirty="0" smtClean="0"/>
              <a:t>"Bir dostun üzüntüsünü herkes paylaşabilir. Ama bir dostun başarılarına içtenlikle sevinmek bir ruh hasleti gerektirir. "</a:t>
            </a:r>
            <a:br>
              <a:rPr lang="tr-TR" dirty="0" smtClean="0"/>
            </a:br>
            <a:r>
              <a:rPr lang="tr-TR" b="1" i="1" dirty="0" smtClean="0"/>
              <a:t>OSCAR WILDE</a:t>
            </a:r>
            <a:r>
              <a:rPr lang="tr-TR" b="1" dirty="0" smtClean="0"/>
              <a:t/>
            </a:r>
            <a:br>
              <a:rPr lang="tr-TR" b="1" dirty="0" smtClean="0"/>
            </a:br>
            <a:r>
              <a:rPr lang="tr-TR" b="1" dirty="0" smtClean="0"/>
              <a:t/>
            </a:r>
            <a:br>
              <a:rPr lang="tr-TR" b="1" dirty="0" smtClean="0"/>
            </a:br>
            <a:r>
              <a:rPr lang="tr-TR" b="1" dirty="0" smtClean="0"/>
              <a:t/>
            </a:r>
            <a:br>
              <a:rPr lang="tr-TR" b="1" dirty="0" smtClean="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Resim" descr="C:\Users\Ayşe\Pictures\dostluk06.jpg"/>
          <p:cNvPicPr/>
          <p:nvPr/>
        </p:nvPicPr>
        <p:blipFill>
          <a:blip r:embed="rId2"/>
          <a:srcRect/>
          <a:stretch>
            <a:fillRect/>
          </a:stretch>
        </p:blipFill>
        <p:spPr bwMode="auto">
          <a:xfrm>
            <a:off x="428597" y="571481"/>
            <a:ext cx="3857651" cy="4938732"/>
          </a:xfrm>
          <a:prstGeom prst="rect">
            <a:avLst/>
          </a:prstGeom>
          <a:noFill/>
          <a:ln w="9525">
            <a:noFill/>
            <a:miter lim="800000"/>
            <a:headEnd/>
            <a:tailEnd/>
          </a:ln>
        </p:spPr>
      </p:pic>
      <p:sp>
        <p:nvSpPr>
          <p:cNvPr id="4" name="3 Dikdörtgen"/>
          <p:cNvSpPr/>
          <p:nvPr/>
        </p:nvSpPr>
        <p:spPr>
          <a:xfrm>
            <a:off x="3929058" y="889844"/>
            <a:ext cx="4643470" cy="5078313"/>
          </a:xfrm>
          <a:prstGeom prst="rect">
            <a:avLst/>
          </a:prstGeom>
        </p:spPr>
        <p:txBody>
          <a:bodyPr wrap="square">
            <a:spAutoFit/>
          </a:bodyPr>
          <a:lstStyle/>
          <a:p>
            <a:r>
              <a:rPr lang="tr-TR" dirty="0" smtClean="0"/>
              <a:t/>
            </a:r>
            <a:br>
              <a:rPr lang="tr-TR" dirty="0" smtClean="0"/>
            </a:br>
            <a:r>
              <a:rPr lang="tr-TR" dirty="0" smtClean="0"/>
              <a:t>"Baki'ye dostları sorar; "kaç çeşit dost vardır?" diye. Baki, "üç çeşit dost vardır" der: * Bir dost vardır gıda gibidir, sen onu hergün ararsın. * Bir dost vardır ilaç gibidir, gerektiğinde ararsın. * Bir dost vardır hastalık gibidir, o seni arar. </a:t>
            </a:r>
            <a:br>
              <a:rPr lang="tr-TR" dirty="0" smtClean="0"/>
            </a:br>
            <a:r>
              <a:rPr lang="tr-TR" dirty="0" smtClean="0"/>
              <a:t>Eğer bir sırrın, sır olarak kalmasını istiyorsanız, kendinizin bile bilmemesi gerekir. </a:t>
            </a:r>
            <a:br>
              <a:rPr lang="tr-TR" dirty="0" smtClean="0"/>
            </a:br>
            <a:r>
              <a:rPr lang="tr-TR" dirty="0" smtClean="0"/>
              <a:t/>
            </a:r>
            <a:br>
              <a:rPr lang="tr-TR" dirty="0" smtClean="0"/>
            </a:br>
            <a:r>
              <a:rPr lang="tr-TR" dirty="0" smtClean="0"/>
              <a:t>Dostun attığı taş, baş yarmaz. "</a:t>
            </a:r>
            <a:br>
              <a:rPr lang="tr-TR" dirty="0" smtClean="0"/>
            </a:br>
            <a:r>
              <a:rPr lang="tr-TR" b="1" i="1" dirty="0" smtClean="0"/>
              <a:t>ATASÖZÜ </a:t>
            </a:r>
            <a:r>
              <a:rPr lang="tr-TR" b="1" dirty="0" smtClean="0"/>
              <a:t/>
            </a:r>
            <a:br>
              <a:rPr lang="tr-TR" b="1" dirty="0" smtClean="0"/>
            </a:br>
            <a:r>
              <a:rPr lang="tr-TR" b="1" dirty="0" smtClean="0"/>
              <a:t/>
            </a:r>
            <a:br>
              <a:rPr lang="tr-TR" b="1" dirty="0" smtClean="0"/>
            </a:br>
            <a:r>
              <a:rPr lang="tr-TR" dirty="0" smtClean="0"/>
              <a:t>"Dostluk, birlikte olduğunuzda hiç söz etmeseniz bile, ne kadar güzel sohbet ettiğinizi düşünmektir. "</a:t>
            </a:r>
            <a:br>
              <a:rPr lang="tr-TR" dirty="0" smtClean="0"/>
            </a:br>
            <a:r>
              <a:rPr lang="tr-TR" b="1" i="1" dirty="0" smtClean="0"/>
              <a:t>KATHY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71</TotalTime>
  <Words>1186</Words>
  <Application>Microsoft Office PowerPoint</Application>
  <PresentationFormat>Ekran Gösterisi (4:3)</PresentationFormat>
  <Paragraphs>102</Paragraphs>
  <Slides>23</Slides>
  <Notes>1</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Cumba</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ARKADAŞLIK KURALLARI</vt:lpstr>
      <vt:lpstr>Slayt 16</vt:lpstr>
      <vt:lpstr>Slayt 17</vt:lpstr>
      <vt:lpstr>Slayt 18</vt:lpstr>
      <vt:lpstr>Slayt 19</vt:lpstr>
      <vt:lpstr>Slayt 20</vt:lpstr>
      <vt:lpstr>Slayt 21</vt:lpstr>
      <vt:lpstr>Slayt 22</vt:lpstr>
      <vt:lpstr>Slayt 23</vt:lpstr>
    </vt:vector>
  </TitlesOfParts>
  <Company>TURBO A.Ş.</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ogretmen</dc:creator>
  <cp:lastModifiedBy>oguz</cp:lastModifiedBy>
  <cp:revision>9</cp:revision>
  <dcterms:created xsi:type="dcterms:W3CDTF">2013-01-15T09:20:21Z</dcterms:created>
  <dcterms:modified xsi:type="dcterms:W3CDTF">2015-04-03T08:05:14Z</dcterms:modified>
</cp:coreProperties>
</file>